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4/17/2023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13" Type="http://schemas.openxmlformats.org/officeDocument/2006/relationships/image" Target="../media/image173.png"/><Relationship Id="rId3" Type="http://schemas.openxmlformats.org/officeDocument/2006/relationships/image" Target="../media/image6.png"/><Relationship Id="rId7" Type="http://schemas.openxmlformats.org/officeDocument/2006/relationships/image" Target="../media/image168.png"/><Relationship Id="rId12" Type="http://schemas.openxmlformats.org/officeDocument/2006/relationships/image" Target="../media/image1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7.png"/><Relationship Id="rId11" Type="http://schemas.openxmlformats.org/officeDocument/2006/relationships/image" Target="../media/image172.png"/><Relationship Id="rId5" Type="http://schemas.openxmlformats.org/officeDocument/2006/relationships/image" Target="../media/image166.png"/><Relationship Id="rId10" Type="http://schemas.openxmlformats.org/officeDocument/2006/relationships/image" Target="../media/image171.png"/><Relationship Id="rId4" Type="http://schemas.openxmlformats.org/officeDocument/2006/relationships/image" Target="../media/image7.png"/><Relationship Id="rId9" Type="http://schemas.openxmlformats.org/officeDocument/2006/relationships/image" Target="../media/image170.png"/><Relationship Id="rId14" Type="http://schemas.openxmlformats.org/officeDocument/2006/relationships/image" Target="../media/image1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png"/><Relationship Id="rId13" Type="http://schemas.openxmlformats.org/officeDocument/2006/relationships/image" Target="../media/image181.png"/><Relationship Id="rId3" Type="http://schemas.openxmlformats.org/officeDocument/2006/relationships/image" Target="../media/image6.png"/><Relationship Id="rId7" Type="http://schemas.openxmlformats.org/officeDocument/2006/relationships/image" Target="../media/image177.png"/><Relationship Id="rId12" Type="http://schemas.openxmlformats.org/officeDocument/2006/relationships/image" Target="../media/image180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11" Type="http://schemas.openxmlformats.org/officeDocument/2006/relationships/image" Target="../media/image179.png"/><Relationship Id="rId5" Type="http://schemas.openxmlformats.org/officeDocument/2006/relationships/image" Target="../media/image175.png"/><Relationship Id="rId10" Type="http://schemas.openxmlformats.org/officeDocument/2006/relationships/image" Target="../media/image18.png"/><Relationship Id="rId4" Type="http://schemas.openxmlformats.org/officeDocument/2006/relationships/image" Target="../media/image7.png"/><Relationship Id="rId9" Type="http://schemas.openxmlformats.org/officeDocument/2006/relationships/image" Target="../media/image1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7.png"/><Relationship Id="rId7" Type="http://schemas.openxmlformats.org/officeDocument/2006/relationships/image" Target="../media/image1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10" Type="http://schemas.openxmlformats.org/officeDocument/2006/relationships/image" Target="../media/image18.png"/><Relationship Id="rId4" Type="http://schemas.openxmlformats.org/officeDocument/2006/relationships/image" Target="../media/image181.png"/><Relationship Id="rId9" Type="http://schemas.openxmlformats.org/officeDocument/2006/relationships/image" Target="../media/image18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86.png"/><Relationship Id="rId7" Type="http://schemas.openxmlformats.org/officeDocument/2006/relationships/image" Target="../media/image6.png"/><Relationship Id="rId12" Type="http://schemas.openxmlformats.org/officeDocument/2006/relationships/image" Target="../media/image1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11" Type="http://schemas.openxmlformats.org/officeDocument/2006/relationships/image" Target="../media/image190.png"/><Relationship Id="rId5" Type="http://schemas.openxmlformats.org/officeDocument/2006/relationships/image" Target="../media/image188.png"/><Relationship Id="rId10" Type="http://schemas.openxmlformats.org/officeDocument/2006/relationships/image" Target="../media/image165.png"/><Relationship Id="rId4" Type="http://schemas.openxmlformats.org/officeDocument/2006/relationships/image" Target="../media/image187.png"/><Relationship Id="rId9" Type="http://schemas.openxmlformats.org/officeDocument/2006/relationships/image" Target="../media/image17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png"/><Relationship Id="rId13" Type="http://schemas.openxmlformats.org/officeDocument/2006/relationships/image" Target="../media/image199.png"/><Relationship Id="rId18" Type="http://schemas.openxmlformats.org/officeDocument/2006/relationships/image" Target="../media/image204.png"/><Relationship Id="rId3" Type="http://schemas.openxmlformats.org/officeDocument/2006/relationships/image" Target="../media/image191.png"/><Relationship Id="rId21" Type="http://schemas.openxmlformats.org/officeDocument/2006/relationships/image" Target="../media/image207.png"/><Relationship Id="rId7" Type="http://schemas.openxmlformats.org/officeDocument/2006/relationships/image" Target="../media/image193.png"/><Relationship Id="rId12" Type="http://schemas.openxmlformats.org/officeDocument/2006/relationships/image" Target="../media/image198.png"/><Relationship Id="rId17" Type="http://schemas.openxmlformats.org/officeDocument/2006/relationships/image" Target="../media/image203.png"/><Relationship Id="rId2" Type="http://schemas.openxmlformats.org/officeDocument/2006/relationships/image" Target="../media/image165.png"/><Relationship Id="rId16" Type="http://schemas.openxmlformats.org/officeDocument/2006/relationships/image" Target="../media/image202.png"/><Relationship Id="rId20" Type="http://schemas.openxmlformats.org/officeDocument/2006/relationships/image" Target="../media/image20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11" Type="http://schemas.openxmlformats.org/officeDocument/2006/relationships/image" Target="../media/image197.png"/><Relationship Id="rId5" Type="http://schemas.openxmlformats.org/officeDocument/2006/relationships/image" Target="../media/image171.png"/><Relationship Id="rId15" Type="http://schemas.openxmlformats.org/officeDocument/2006/relationships/image" Target="../media/image201.png"/><Relationship Id="rId10" Type="http://schemas.openxmlformats.org/officeDocument/2006/relationships/image" Target="../media/image196.png"/><Relationship Id="rId19" Type="http://schemas.openxmlformats.org/officeDocument/2006/relationships/image" Target="../media/image205.png"/><Relationship Id="rId4" Type="http://schemas.openxmlformats.org/officeDocument/2006/relationships/image" Target="../media/image18.png"/><Relationship Id="rId9" Type="http://schemas.openxmlformats.org/officeDocument/2006/relationships/image" Target="../media/image195.png"/><Relationship Id="rId14" Type="http://schemas.openxmlformats.org/officeDocument/2006/relationships/image" Target="../media/image20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71.png"/><Relationship Id="rId7" Type="http://schemas.openxmlformats.org/officeDocument/2006/relationships/image" Target="../media/image7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8.png"/><Relationship Id="rId10" Type="http://schemas.openxmlformats.org/officeDocument/2006/relationships/image" Target="../media/image212.png"/><Relationship Id="rId4" Type="http://schemas.openxmlformats.org/officeDocument/2006/relationships/image" Target="../media/image209.png"/><Relationship Id="rId9" Type="http://schemas.openxmlformats.org/officeDocument/2006/relationships/image" Target="../media/image2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214.png"/><Relationship Id="rId10" Type="http://schemas.openxmlformats.org/officeDocument/2006/relationships/image" Target="../media/image218.png"/><Relationship Id="rId4" Type="http://schemas.openxmlformats.org/officeDocument/2006/relationships/image" Target="../media/image18.png"/><Relationship Id="rId9" Type="http://schemas.openxmlformats.org/officeDocument/2006/relationships/image" Target="../media/image217.png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7.png"/><Relationship Id="rId18" Type="http://schemas.openxmlformats.org/officeDocument/2006/relationships/image" Target="../media/image232.png"/><Relationship Id="rId26" Type="http://schemas.openxmlformats.org/officeDocument/2006/relationships/image" Target="../media/image240.png"/><Relationship Id="rId21" Type="http://schemas.openxmlformats.org/officeDocument/2006/relationships/image" Target="../media/image235.png"/><Relationship Id="rId34" Type="http://schemas.openxmlformats.org/officeDocument/2006/relationships/image" Target="../media/image248.png"/><Relationship Id="rId7" Type="http://schemas.openxmlformats.org/officeDocument/2006/relationships/image" Target="../media/image221.png"/><Relationship Id="rId12" Type="http://schemas.openxmlformats.org/officeDocument/2006/relationships/image" Target="../media/image226.png"/><Relationship Id="rId17" Type="http://schemas.openxmlformats.org/officeDocument/2006/relationships/image" Target="../media/image231.png"/><Relationship Id="rId25" Type="http://schemas.openxmlformats.org/officeDocument/2006/relationships/image" Target="../media/image239.png"/><Relationship Id="rId33" Type="http://schemas.openxmlformats.org/officeDocument/2006/relationships/image" Target="../media/image247.png"/><Relationship Id="rId2" Type="http://schemas.openxmlformats.org/officeDocument/2006/relationships/image" Target="../media/image6.png"/><Relationship Id="rId16" Type="http://schemas.openxmlformats.org/officeDocument/2006/relationships/image" Target="../media/image230.png"/><Relationship Id="rId20" Type="http://schemas.openxmlformats.org/officeDocument/2006/relationships/image" Target="../media/image234.png"/><Relationship Id="rId29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0.png"/><Relationship Id="rId11" Type="http://schemas.openxmlformats.org/officeDocument/2006/relationships/image" Target="../media/image225.png"/><Relationship Id="rId24" Type="http://schemas.openxmlformats.org/officeDocument/2006/relationships/image" Target="../media/image238.png"/><Relationship Id="rId32" Type="http://schemas.openxmlformats.org/officeDocument/2006/relationships/image" Target="../media/image246.png"/><Relationship Id="rId37" Type="http://schemas.openxmlformats.org/officeDocument/2006/relationships/image" Target="../media/image251.png"/><Relationship Id="rId5" Type="http://schemas.openxmlformats.org/officeDocument/2006/relationships/image" Target="../media/image18.png"/><Relationship Id="rId15" Type="http://schemas.openxmlformats.org/officeDocument/2006/relationships/image" Target="../media/image229.png"/><Relationship Id="rId23" Type="http://schemas.openxmlformats.org/officeDocument/2006/relationships/image" Target="../media/image237.png"/><Relationship Id="rId28" Type="http://schemas.openxmlformats.org/officeDocument/2006/relationships/image" Target="../media/image242.png"/><Relationship Id="rId36" Type="http://schemas.openxmlformats.org/officeDocument/2006/relationships/image" Target="../media/image250.png"/><Relationship Id="rId10" Type="http://schemas.openxmlformats.org/officeDocument/2006/relationships/image" Target="../media/image224.png"/><Relationship Id="rId19" Type="http://schemas.openxmlformats.org/officeDocument/2006/relationships/image" Target="../media/image233.png"/><Relationship Id="rId31" Type="http://schemas.openxmlformats.org/officeDocument/2006/relationships/image" Target="../media/image245.png"/><Relationship Id="rId4" Type="http://schemas.openxmlformats.org/officeDocument/2006/relationships/image" Target="../media/image219.png"/><Relationship Id="rId9" Type="http://schemas.openxmlformats.org/officeDocument/2006/relationships/image" Target="../media/image223.png"/><Relationship Id="rId14" Type="http://schemas.openxmlformats.org/officeDocument/2006/relationships/image" Target="../media/image228.png"/><Relationship Id="rId22" Type="http://schemas.openxmlformats.org/officeDocument/2006/relationships/image" Target="../media/image236.png"/><Relationship Id="rId27" Type="http://schemas.openxmlformats.org/officeDocument/2006/relationships/image" Target="../media/image241.png"/><Relationship Id="rId30" Type="http://schemas.openxmlformats.org/officeDocument/2006/relationships/image" Target="../media/image244.png"/><Relationship Id="rId35" Type="http://schemas.openxmlformats.org/officeDocument/2006/relationships/image" Target="../media/image249.png"/><Relationship Id="rId8" Type="http://schemas.openxmlformats.org/officeDocument/2006/relationships/image" Target="../media/image222.png"/><Relationship Id="rId3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18" Type="http://schemas.openxmlformats.org/officeDocument/2006/relationships/image" Target="../media/image266.png"/><Relationship Id="rId26" Type="http://schemas.openxmlformats.org/officeDocument/2006/relationships/image" Target="../media/image274.png"/><Relationship Id="rId3" Type="http://schemas.openxmlformats.org/officeDocument/2006/relationships/image" Target="../media/image7.png"/><Relationship Id="rId21" Type="http://schemas.openxmlformats.org/officeDocument/2006/relationships/image" Target="../media/image269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17" Type="http://schemas.openxmlformats.org/officeDocument/2006/relationships/image" Target="../media/image265.png"/><Relationship Id="rId25" Type="http://schemas.openxmlformats.org/officeDocument/2006/relationships/image" Target="../media/image273.png"/><Relationship Id="rId2" Type="http://schemas.openxmlformats.org/officeDocument/2006/relationships/image" Target="../media/image6.png"/><Relationship Id="rId16" Type="http://schemas.openxmlformats.org/officeDocument/2006/relationships/image" Target="../media/image264.png"/><Relationship Id="rId20" Type="http://schemas.openxmlformats.org/officeDocument/2006/relationships/image" Target="../media/image268.png"/><Relationship Id="rId29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24" Type="http://schemas.openxmlformats.org/officeDocument/2006/relationships/image" Target="../media/image272.png"/><Relationship Id="rId32" Type="http://schemas.openxmlformats.org/officeDocument/2006/relationships/image" Target="../media/image250.png"/><Relationship Id="rId5" Type="http://schemas.openxmlformats.org/officeDocument/2006/relationships/image" Target="../media/image253.png"/><Relationship Id="rId15" Type="http://schemas.openxmlformats.org/officeDocument/2006/relationships/image" Target="../media/image263.png"/><Relationship Id="rId23" Type="http://schemas.openxmlformats.org/officeDocument/2006/relationships/image" Target="../media/image271.png"/><Relationship Id="rId28" Type="http://schemas.openxmlformats.org/officeDocument/2006/relationships/image" Target="../media/image276.png"/><Relationship Id="rId10" Type="http://schemas.openxmlformats.org/officeDocument/2006/relationships/image" Target="../media/image258.png"/><Relationship Id="rId19" Type="http://schemas.openxmlformats.org/officeDocument/2006/relationships/image" Target="../media/image267.png"/><Relationship Id="rId31" Type="http://schemas.openxmlformats.org/officeDocument/2006/relationships/image" Target="../media/image27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Relationship Id="rId14" Type="http://schemas.openxmlformats.org/officeDocument/2006/relationships/image" Target="../media/image262.png"/><Relationship Id="rId22" Type="http://schemas.openxmlformats.org/officeDocument/2006/relationships/image" Target="../media/image270.png"/><Relationship Id="rId27" Type="http://schemas.openxmlformats.org/officeDocument/2006/relationships/image" Target="../media/image275.png"/><Relationship Id="rId30" Type="http://schemas.openxmlformats.org/officeDocument/2006/relationships/image" Target="../media/image2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3.png"/><Relationship Id="rId3" Type="http://schemas.openxmlformats.org/officeDocument/2006/relationships/image" Target="../media/image7.png"/><Relationship Id="rId7" Type="http://schemas.openxmlformats.org/officeDocument/2006/relationships/image" Target="../media/image28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1.png"/><Relationship Id="rId5" Type="http://schemas.openxmlformats.org/officeDocument/2006/relationships/image" Target="../media/image280.png"/><Relationship Id="rId4" Type="http://schemas.openxmlformats.org/officeDocument/2006/relationships/image" Target="../media/image2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3" Type="http://schemas.openxmlformats.org/officeDocument/2006/relationships/image" Target="../media/image7.png"/><Relationship Id="rId21" Type="http://schemas.openxmlformats.org/officeDocument/2006/relationships/image" Target="../media/image300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" Type="http://schemas.openxmlformats.org/officeDocument/2006/relationships/image" Target="../media/image6.png"/><Relationship Id="rId16" Type="http://schemas.openxmlformats.org/officeDocument/2006/relationships/image" Target="../media/image296.png"/><Relationship Id="rId20" Type="http://schemas.openxmlformats.org/officeDocument/2006/relationships/image" Target="../media/image2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10" Type="http://schemas.openxmlformats.org/officeDocument/2006/relationships/image" Target="../media/image290.png"/><Relationship Id="rId19" Type="http://schemas.openxmlformats.org/officeDocument/2006/relationships/image" Target="../media/image18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309.png"/><Relationship Id="rId3" Type="http://schemas.openxmlformats.org/officeDocument/2006/relationships/image" Target="../media/image302.png"/><Relationship Id="rId7" Type="http://schemas.openxmlformats.org/officeDocument/2006/relationships/image" Target="../media/image304.png"/><Relationship Id="rId12" Type="http://schemas.openxmlformats.org/officeDocument/2006/relationships/image" Target="../media/image308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307.png"/><Relationship Id="rId5" Type="http://schemas.openxmlformats.org/officeDocument/2006/relationships/image" Target="../media/image6.png"/><Relationship Id="rId15" Type="http://schemas.openxmlformats.org/officeDocument/2006/relationships/image" Target="../media/image311.png"/><Relationship Id="rId10" Type="http://schemas.openxmlformats.org/officeDocument/2006/relationships/image" Target="../media/image306.png"/><Relationship Id="rId4" Type="http://schemas.openxmlformats.org/officeDocument/2006/relationships/image" Target="../media/image303.png"/><Relationship Id="rId9" Type="http://schemas.openxmlformats.org/officeDocument/2006/relationships/image" Target="../media/image305.png"/><Relationship Id="rId14" Type="http://schemas.openxmlformats.org/officeDocument/2006/relationships/image" Target="../media/image31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4.png"/><Relationship Id="rId3" Type="http://schemas.openxmlformats.org/officeDocument/2006/relationships/image" Target="../media/image39.png"/><Relationship Id="rId7" Type="http://schemas.openxmlformats.org/officeDocument/2006/relationships/image" Target="../media/image31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2.png"/><Relationship Id="rId11" Type="http://schemas.openxmlformats.org/officeDocument/2006/relationships/image" Target="../media/image305.png"/><Relationship Id="rId5" Type="http://schemas.openxmlformats.org/officeDocument/2006/relationships/image" Target="../media/image7.png"/><Relationship Id="rId10" Type="http://schemas.openxmlformats.org/officeDocument/2006/relationships/image" Target="../media/image316.png"/><Relationship Id="rId4" Type="http://schemas.openxmlformats.org/officeDocument/2006/relationships/image" Target="../media/image6.png"/><Relationship Id="rId9" Type="http://schemas.openxmlformats.org/officeDocument/2006/relationships/image" Target="../media/image31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0.pn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12" Type="http://schemas.openxmlformats.org/officeDocument/2006/relationships/image" Target="../media/image32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9.png"/><Relationship Id="rId11" Type="http://schemas.openxmlformats.org/officeDocument/2006/relationships/image" Target="../media/image321.png"/><Relationship Id="rId5" Type="http://schemas.openxmlformats.org/officeDocument/2006/relationships/image" Target="../media/image318.png"/><Relationship Id="rId10" Type="http://schemas.openxmlformats.org/officeDocument/2006/relationships/image" Target="../media/image306.png"/><Relationship Id="rId4" Type="http://schemas.openxmlformats.org/officeDocument/2006/relationships/image" Target="../media/image317.png"/><Relationship Id="rId9" Type="http://schemas.openxmlformats.org/officeDocument/2006/relationships/image" Target="../media/image3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7.png"/><Relationship Id="rId3" Type="http://schemas.openxmlformats.org/officeDocument/2006/relationships/image" Target="../media/image7.png"/><Relationship Id="rId7" Type="http://schemas.openxmlformats.org/officeDocument/2006/relationships/image" Target="../media/image32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5.png"/><Relationship Id="rId5" Type="http://schemas.openxmlformats.org/officeDocument/2006/relationships/image" Target="../media/image324.png"/><Relationship Id="rId4" Type="http://schemas.openxmlformats.org/officeDocument/2006/relationships/image" Target="../media/image323.png"/><Relationship Id="rId9" Type="http://schemas.openxmlformats.org/officeDocument/2006/relationships/image" Target="../media/image32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3.png"/><Relationship Id="rId3" Type="http://schemas.openxmlformats.org/officeDocument/2006/relationships/image" Target="../media/image7.png"/><Relationship Id="rId7" Type="http://schemas.openxmlformats.org/officeDocument/2006/relationships/image" Target="../media/image33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1.png"/><Relationship Id="rId5" Type="http://schemas.openxmlformats.org/officeDocument/2006/relationships/image" Target="../media/image330.png"/><Relationship Id="rId4" Type="http://schemas.openxmlformats.org/officeDocument/2006/relationships/image" Target="../media/image329.png"/><Relationship Id="rId9" Type="http://schemas.openxmlformats.org/officeDocument/2006/relationships/image" Target="../media/image33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7.png"/><Relationship Id="rId7" Type="http://schemas.openxmlformats.org/officeDocument/2006/relationships/image" Target="../media/image338.png"/><Relationship Id="rId12" Type="http://schemas.openxmlformats.org/officeDocument/2006/relationships/image" Target="../media/image3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7.png"/><Relationship Id="rId11" Type="http://schemas.openxmlformats.org/officeDocument/2006/relationships/image" Target="../media/image342.png"/><Relationship Id="rId5" Type="http://schemas.openxmlformats.org/officeDocument/2006/relationships/image" Target="../media/image336.png"/><Relationship Id="rId10" Type="http://schemas.openxmlformats.org/officeDocument/2006/relationships/image" Target="../media/image341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8.png"/><Relationship Id="rId13" Type="http://schemas.openxmlformats.org/officeDocument/2006/relationships/image" Target="../media/image353.png"/><Relationship Id="rId3" Type="http://schemas.openxmlformats.org/officeDocument/2006/relationships/image" Target="../media/image6.png"/><Relationship Id="rId7" Type="http://schemas.openxmlformats.org/officeDocument/2006/relationships/image" Target="../media/image347.png"/><Relationship Id="rId12" Type="http://schemas.openxmlformats.org/officeDocument/2006/relationships/image" Target="../media/image352.png"/><Relationship Id="rId2" Type="http://schemas.openxmlformats.org/officeDocument/2006/relationships/image" Target="../media/image3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6.png"/><Relationship Id="rId11" Type="http://schemas.openxmlformats.org/officeDocument/2006/relationships/image" Target="../media/image351.png"/><Relationship Id="rId5" Type="http://schemas.openxmlformats.org/officeDocument/2006/relationships/image" Target="../media/image345.png"/><Relationship Id="rId15" Type="http://schemas.openxmlformats.org/officeDocument/2006/relationships/image" Target="../media/image355.png"/><Relationship Id="rId10" Type="http://schemas.openxmlformats.org/officeDocument/2006/relationships/image" Target="../media/image350.png"/><Relationship Id="rId4" Type="http://schemas.openxmlformats.org/officeDocument/2006/relationships/image" Target="../media/image7.png"/><Relationship Id="rId9" Type="http://schemas.openxmlformats.org/officeDocument/2006/relationships/image" Target="../media/image349.png"/><Relationship Id="rId14" Type="http://schemas.openxmlformats.org/officeDocument/2006/relationships/image" Target="../media/image35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0.png"/><Relationship Id="rId3" Type="http://schemas.openxmlformats.org/officeDocument/2006/relationships/image" Target="../media/image6.png"/><Relationship Id="rId7" Type="http://schemas.openxmlformats.org/officeDocument/2006/relationships/image" Target="../media/image359.png"/><Relationship Id="rId12" Type="http://schemas.openxmlformats.org/officeDocument/2006/relationships/image" Target="../media/image364.png"/><Relationship Id="rId2" Type="http://schemas.openxmlformats.org/officeDocument/2006/relationships/image" Target="../media/image3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8.png"/><Relationship Id="rId11" Type="http://schemas.openxmlformats.org/officeDocument/2006/relationships/image" Target="../media/image363.png"/><Relationship Id="rId5" Type="http://schemas.openxmlformats.org/officeDocument/2006/relationships/image" Target="../media/image357.png"/><Relationship Id="rId10" Type="http://schemas.openxmlformats.org/officeDocument/2006/relationships/image" Target="../media/image362.png"/><Relationship Id="rId4" Type="http://schemas.openxmlformats.org/officeDocument/2006/relationships/image" Target="../media/image7.png"/><Relationship Id="rId9" Type="http://schemas.openxmlformats.org/officeDocument/2006/relationships/image" Target="../media/image361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7.png"/><Relationship Id="rId13" Type="http://schemas.openxmlformats.org/officeDocument/2006/relationships/image" Target="../media/image372.png"/><Relationship Id="rId18" Type="http://schemas.openxmlformats.org/officeDocument/2006/relationships/image" Target="../media/image377.png"/><Relationship Id="rId3" Type="http://schemas.openxmlformats.org/officeDocument/2006/relationships/image" Target="../media/image6.png"/><Relationship Id="rId7" Type="http://schemas.openxmlformats.org/officeDocument/2006/relationships/image" Target="../media/image366.png"/><Relationship Id="rId12" Type="http://schemas.openxmlformats.org/officeDocument/2006/relationships/image" Target="../media/image371.png"/><Relationship Id="rId17" Type="http://schemas.openxmlformats.org/officeDocument/2006/relationships/image" Target="../media/image376.png"/><Relationship Id="rId2" Type="http://schemas.openxmlformats.org/officeDocument/2006/relationships/image" Target="../media/image204.png"/><Relationship Id="rId16" Type="http://schemas.openxmlformats.org/officeDocument/2006/relationships/image" Target="../media/image375.png"/><Relationship Id="rId20" Type="http://schemas.openxmlformats.org/officeDocument/2006/relationships/image" Target="../media/image3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5.png"/><Relationship Id="rId11" Type="http://schemas.openxmlformats.org/officeDocument/2006/relationships/image" Target="../media/image370.png"/><Relationship Id="rId5" Type="http://schemas.openxmlformats.org/officeDocument/2006/relationships/image" Target="../media/image205.png"/><Relationship Id="rId15" Type="http://schemas.openxmlformats.org/officeDocument/2006/relationships/image" Target="../media/image374.png"/><Relationship Id="rId10" Type="http://schemas.openxmlformats.org/officeDocument/2006/relationships/image" Target="../media/image369.png"/><Relationship Id="rId19" Type="http://schemas.openxmlformats.org/officeDocument/2006/relationships/image" Target="../media/image378.png"/><Relationship Id="rId4" Type="http://schemas.openxmlformats.org/officeDocument/2006/relationships/image" Target="../media/image7.png"/><Relationship Id="rId9" Type="http://schemas.openxmlformats.org/officeDocument/2006/relationships/image" Target="../media/image368.png"/><Relationship Id="rId14" Type="http://schemas.openxmlformats.org/officeDocument/2006/relationships/image" Target="../media/image37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4.png"/><Relationship Id="rId3" Type="http://schemas.openxmlformats.org/officeDocument/2006/relationships/image" Target="../media/image7.png"/><Relationship Id="rId7" Type="http://schemas.openxmlformats.org/officeDocument/2006/relationships/image" Target="../media/image383.png"/><Relationship Id="rId12" Type="http://schemas.openxmlformats.org/officeDocument/2006/relationships/image" Target="../media/image38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2.png"/><Relationship Id="rId11" Type="http://schemas.openxmlformats.org/officeDocument/2006/relationships/image" Target="../media/image387.png"/><Relationship Id="rId5" Type="http://schemas.openxmlformats.org/officeDocument/2006/relationships/image" Target="../media/image381.png"/><Relationship Id="rId10" Type="http://schemas.openxmlformats.org/officeDocument/2006/relationships/image" Target="../media/image386.png"/><Relationship Id="rId4" Type="http://schemas.openxmlformats.org/officeDocument/2006/relationships/image" Target="../media/image380.png"/><Relationship Id="rId9" Type="http://schemas.openxmlformats.org/officeDocument/2006/relationships/image" Target="../media/image38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3.png"/><Relationship Id="rId13" Type="http://schemas.openxmlformats.org/officeDocument/2006/relationships/image" Target="../media/image398.png"/><Relationship Id="rId3" Type="http://schemas.openxmlformats.org/officeDocument/2006/relationships/image" Target="../media/image7.png"/><Relationship Id="rId7" Type="http://schemas.openxmlformats.org/officeDocument/2006/relationships/image" Target="../media/image392.png"/><Relationship Id="rId12" Type="http://schemas.openxmlformats.org/officeDocument/2006/relationships/image" Target="../media/image39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1.png"/><Relationship Id="rId11" Type="http://schemas.openxmlformats.org/officeDocument/2006/relationships/image" Target="../media/image396.png"/><Relationship Id="rId5" Type="http://schemas.openxmlformats.org/officeDocument/2006/relationships/image" Target="../media/image390.png"/><Relationship Id="rId10" Type="http://schemas.openxmlformats.org/officeDocument/2006/relationships/image" Target="../media/image395.png"/><Relationship Id="rId4" Type="http://schemas.openxmlformats.org/officeDocument/2006/relationships/image" Target="../media/image389.png"/><Relationship Id="rId9" Type="http://schemas.openxmlformats.org/officeDocument/2006/relationships/image" Target="../media/image39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4.png"/><Relationship Id="rId13" Type="http://schemas.openxmlformats.org/officeDocument/2006/relationships/image" Target="../media/image398.png"/><Relationship Id="rId18" Type="http://schemas.openxmlformats.org/officeDocument/2006/relationships/image" Target="../media/image413.png"/><Relationship Id="rId3" Type="http://schemas.openxmlformats.org/officeDocument/2006/relationships/image" Target="../media/image400.png"/><Relationship Id="rId21" Type="http://schemas.openxmlformats.org/officeDocument/2006/relationships/image" Target="../media/image416.png"/><Relationship Id="rId7" Type="http://schemas.openxmlformats.org/officeDocument/2006/relationships/image" Target="../media/image403.png"/><Relationship Id="rId12" Type="http://schemas.openxmlformats.org/officeDocument/2006/relationships/image" Target="../media/image408.png"/><Relationship Id="rId17" Type="http://schemas.openxmlformats.org/officeDocument/2006/relationships/image" Target="../media/image412.png"/><Relationship Id="rId2" Type="http://schemas.openxmlformats.org/officeDocument/2006/relationships/image" Target="../media/image399.png"/><Relationship Id="rId16" Type="http://schemas.openxmlformats.org/officeDocument/2006/relationships/image" Target="../media/image411.png"/><Relationship Id="rId20" Type="http://schemas.openxmlformats.org/officeDocument/2006/relationships/image" Target="../media/image4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2.png"/><Relationship Id="rId11" Type="http://schemas.openxmlformats.org/officeDocument/2006/relationships/image" Target="../media/image407.png"/><Relationship Id="rId5" Type="http://schemas.openxmlformats.org/officeDocument/2006/relationships/image" Target="../media/image401.png"/><Relationship Id="rId15" Type="http://schemas.openxmlformats.org/officeDocument/2006/relationships/image" Target="../media/image410.png"/><Relationship Id="rId10" Type="http://schemas.openxmlformats.org/officeDocument/2006/relationships/image" Target="../media/image406.png"/><Relationship Id="rId19" Type="http://schemas.openxmlformats.org/officeDocument/2006/relationships/image" Target="../media/image414.png"/><Relationship Id="rId4" Type="http://schemas.openxmlformats.org/officeDocument/2006/relationships/image" Target="../media/image7.png"/><Relationship Id="rId9" Type="http://schemas.openxmlformats.org/officeDocument/2006/relationships/image" Target="../media/image405.png"/><Relationship Id="rId14" Type="http://schemas.openxmlformats.org/officeDocument/2006/relationships/image" Target="../media/image40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2.png"/><Relationship Id="rId13" Type="http://schemas.openxmlformats.org/officeDocument/2006/relationships/image" Target="../media/image426.png"/><Relationship Id="rId3" Type="http://schemas.openxmlformats.org/officeDocument/2006/relationships/image" Target="../media/image418.png"/><Relationship Id="rId7" Type="http://schemas.openxmlformats.org/officeDocument/2006/relationships/image" Target="../media/image421.png"/><Relationship Id="rId12" Type="http://schemas.openxmlformats.org/officeDocument/2006/relationships/image" Target="../media/image425.png"/><Relationship Id="rId17" Type="http://schemas.openxmlformats.org/officeDocument/2006/relationships/image" Target="../media/image430.png"/><Relationship Id="rId2" Type="http://schemas.openxmlformats.org/officeDocument/2006/relationships/image" Target="../media/image417.png"/><Relationship Id="rId16" Type="http://schemas.openxmlformats.org/officeDocument/2006/relationships/image" Target="../media/image4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0.png"/><Relationship Id="rId11" Type="http://schemas.openxmlformats.org/officeDocument/2006/relationships/image" Target="../media/image424.png"/><Relationship Id="rId5" Type="http://schemas.openxmlformats.org/officeDocument/2006/relationships/image" Target="../media/image419.png"/><Relationship Id="rId15" Type="http://schemas.openxmlformats.org/officeDocument/2006/relationships/image" Target="../media/image428.png"/><Relationship Id="rId10" Type="http://schemas.openxmlformats.org/officeDocument/2006/relationships/image" Target="../media/image398.png"/><Relationship Id="rId4" Type="http://schemas.openxmlformats.org/officeDocument/2006/relationships/image" Target="../media/image7.png"/><Relationship Id="rId9" Type="http://schemas.openxmlformats.org/officeDocument/2006/relationships/image" Target="../media/image423.png"/><Relationship Id="rId14" Type="http://schemas.openxmlformats.org/officeDocument/2006/relationships/image" Target="../media/image42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5.png"/><Relationship Id="rId13" Type="http://schemas.openxmlformats.org/officeDocument/2006/relationships/image" Target="../media/image440.png"/><Relationship Id="rId18" Type="http://schemas.openxmlformats.org/officeDocument/2006/relationships/image" Target="../media/image445.png"/><Relationship Id="rId3" Type="http://schemas.openxmlformats.org/officeDocument/2006/relationships/image" Target="../media/image418.png"/><Relationship Id="rId7" Type="http://schemas.openxmlformats.org/officeDocument/2006/relationships/image" Target="../media/image434.png"/><Relationship Id="rId12" Type="http://schemas.openxmlformats.org/officeDocument/2006/relationships/image" Target="../media/image439.png"/><Relationship Id="rId17" Type="http://schemas.openxmlformats.org/officeDocument/2006/relationships/image" Target="../media/image444.png"/><Relationship Id="rId2" Type="http://schemas.openxmlformats.org/officeDocument/2006/relationships/image" Target="../media/image431.png"/><Relationship Id="rId16" Type="http://schemas.openxmlformats.org/officeDocument/2006/relationships/image" Target="../media/image4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3.png"/><Relationship Id="rId11" Type="http://schemas.openxmlformats.org/officeDocument/2006/relationships/image" Target="../media/image438.png"/><Relationship Id="rId5" Type="http://schemas.openxmlformats.org/officeDocument/2006/relationships/image" Target="../media/image432.png"/><Relationship Id="rId15" Type="http://schemas.openxmlformats.org/officeDocument/2006/relationships/image" Target="../media/image442.png"/><Relationship Id="rId10" Type="http://schemas.openxmlformats.org/officeDocument/2006/relationships/image" Target="../media/image437.png"/><Relationship Id="rId19" Type="http://schemas.openxmlformats.org/officeDocument/2006/relationships/image" Target="../media/image446.png"/><Relationship Id="rId4" Type="http://schemas.openxmlformats.org/officeDocument/2006/relationships/image" Target="../media/image7.png"/><Relationship Id="rId9" Type="http://schemas.openxmlformats.org/officeDocument/2006/relationships/image" Target="../media/image436.png"/><Relationship Id="rId14" Type="http://schemas.openxmlformats.org/officeDocument/2006/relationships/image" Target="../media/image441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png"/><Relationship Id="rId13" Type="http://schemas.openxmlformats.org/officeDocument/2006/relationships/image" Target="../media/image456.png"/><Relationship Id="rId3" Type="http://schemas.openxmlformats.org/officeDocument/2006/relationships/image" Target="../media/image448.png"/><Relationship Id="rId7" Type="http://schemas.openxmlformats.org/officeDocument/2006/relationships/image" Target="../media/image450.png"/><Relationship Id="rId12" Type="http://schemas.openxmlformats.org/officeDocument/2006/relationships/image" Target="../media/image455.png"/><Relationship Id="rId2" Type="http://schemas.openxmlformats.org/officeDocument/2006/relationships/image" Target="../media/image4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454.png"/><Relationship Id="rId5" Type="http://schemas.openxmlformats.org/officeDocument/2006/relationships/image" Target="../media/image418.png"/><Relationship Id="rId10" Type="http://schemas.openxmlformats.org/officeDocument/2006/relationships/image" Target="../media/image453.png"/><Relationship Id="rId4" Type="http://schemas.openxmlformats.org/officeDocument/2006/relationships/image" Target="../media/image449.png"/><Relationship Id="rId9" Type="http://schemas.openxmlformats.org/officeDocument/2006/relationships/image" Target="../media/image452.png"/><Relationship Id="rId14" Type="http://schemas.openxmlformats.org/officeDocument/2006/relationships/image" Target="../media/image45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2.png"/><Relationship Id="rId13" Type="http://schemas.openxmlformats.org/officeDocument/2006/relationships/image" Target="../media/image467.png"/><Relationship Id="rId3" Type="http://schemas.openxmlformats.org/officeDocument/2006/relationships/image" Target="../media/image418.png"/><Relationship Id="rId7" Type="http://schemas.openxmlformats.org/officeDocument/2006/relationships/image" Target="../media/image461.png"/><Relationship Id="rId12" Type="http://schemas.openxmlformats.org/officeDocument/2006/relationships/image" Target="../media/image466.png"/><Relationship Id="rId2" Type="http://schemas.openxmlformats.org/officeDocument/2006/relationships/image" Target="../media/image4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0.png"/><Relationship Id="rId11" Type="http://schemas.openxmlformats.org/officeDocument/2006/relationships/image" Target="../media/image465.png"/><Relationship Id="rId5" Type="http://schemas.openxmlformats.org/officeDocument/2006/relationships/image" Target="../media/image459.png"/><Relationship Id="rId10" Type="http://schemas.openxmlformats.org/officeDocument/2006/relationships/image" Target="../media/image464.png"/><Relationship Id="rId4" Type="http://schemas.openxmlformats.org/officeDocument/2006/relationships/image" Target="../media/image7.png"/><Relationship Id="rId9" Type="http://schemas.openxmlformats.org/officeDocument/2006/relationships/image" Target="../media/image46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1.png"/><Relationship Id="rId13" Type="http://schemas.openxmlformats.org/officeDocument/2006/relationships/image" Target="../media/image476.png"/><Relationship Id="rId3" Type="http://schemas.openxmlformats.org/officeDocument/2006/relationships/image" Target="../media/image7.png"/><Relationship Id="rId7" Type="http://schemas.openxmlformats.org/officeDocument/2006/relationships/image" Target="../media/image368.png"/><Relationship Id="rId12" Type="http://schemas.openxmlformats.org/officeDocument/2006/relationships/image" Target="../media/image475.png"/><Relationship Id="rId17" Type="http://schemas.openxmlformats.org/officeDocument/2006/relationships/image" Target="../media/image480.png"/><Relationship Id="rId2" Type="http://schemas.openxmlformats.org/officeDocument/2006/relationships/image" Target="../media/image418.png"/><Relationship Id="rId16" Type="http://schemas.openxmlformats.org/officeDocument/2006/relationships/image" Target="../media/image47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0.png"/><Relationship Id="rId11" Type="http://schemas.openxmlformats.org/officeDocument/2006/relationships/image" Target="../media/image474.png"/><Relationship Id="rId5" Type="http://schemas.openxmlformats.org/officeDocument/2006/relationships/image" Target="../media/image469.png"/><Relationship Id="rId15" Type="http://schemas.openxmlformats.org/officeDocument/2006/relationships/image" Target="../media/image478.png"/><Relationship Id="rId10" Type="http://schemas.openxmlformats.org/officeDocument/2006/relationships/image" Target="../media/image473.png"/><Relationship Id="rId4" Type="http://schemas.openxmlformats.org/officeDocument/2006/relationships/image" Target="../media/image468.png"/><Relationship Id="rId9" Type="http://schemas.openxmlformats.org/officeDocument/2006/relationships/image" Target="../media/image472.png"/><Relationship Id="rId14" Type="http://schemas.openxmlformats.org/officeDocument/2006/relationships/image" Target="../media/image4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5.png"/><Relationship Id="rId3" Type="http://schemas.openxmlformats.org/officeDocument/2006/relationships/image" Target="../media/image7.png"/><Relationship Id="rId7" Type="http://schemas.openxmlformats.org/officeDocument/2006/relationships/image" Target="../media/image484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3.png"/><Relationship Id="rId11" Type="http://schemas.openxmlformats.org/officeDocument/2006/relationships/image" Target="../media/image488.png"/><Relationship Id="rId5" Type="http://schemas.openxmlformats.org/officeDocument/2006/relationships/image" Target="../media/image482.png"/><Relationship Id="rId10" Type="http://schemas.openxmlformats.org/officeDocument/2006/relationships/image" Target="../media/image487.png"/><Relationship Id="rId4" Type="http://schemas.openxmlformats.org/officeDocument/2006/relationships/image" Target="../media/image481.png"/><Relationship Id="rId9" Type="http://schemas.openxmlformats.org/officeDocument/2006/relationships/image" Target="../media/image48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3.png"/><Relationship Id="rId13" Type="http://schemas.openxmlformats.org/officeDocument/2006/relationships/image" Target="../media/image498.png"/><Relationship Id="rId3" Type="http://schemas.openxmlformats.org/officeDocument/2006/relationships/image" Target="../media/image490.png"/><Relationship Id="rId7" Type="http://schemas.openxmlformats.org/officeDocument/2006/relationships/image" Target="../media/image492.png"/><Relationship Id="rId12" Type="http://schemas.openxmlformats.org/officeDocument/2006/relationships/image" Target="../media/image497.png"/><Relationship Id="rId2" Type="http://schemas.openxmlformats.org/officeDocument/2006/relationships/image" Target="../media/image4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1.png"/><Relationship Id="rId11" Type="http://schemas.openxmlformats.org/officeDocument/2006/relationships/image" Target="../media/image496.png"/><Relationship Id="rId5" Type="http://schemas.openxmlformats.org/officeDocument/2006/relationships/image" Target="../media/image7.png"/><Relationship Id="rId10" Type="http://schemas.openxmlformats.org/officeDocument/2006/relationships/image" Target="../media/image495.png"/><Relationship Id="rId4" Type="http://schemas.openxmlformats.org/officeDocument/2006/relationships/image" Target="../media/image418.png"/><Relationship Id="rId9" Type="http://schemas.openxmlformats.org/officeDocument/2006/relationships/image" Target="../media/image49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6.png"/><Relationship Id="rId7" Type="http://schemas.openxmlformats.org/officeDocument/2006/relationships/image" Target="../media/image2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3.png"/><Relationship Id="rId13" Type="http://schemas.openxmlformats.org/officeDocument/2006/relationships/image" Target="../media/image508.png"/><Relationship Id="rId18" Type="http://schemas.openxmlformats.org/officeDocument/2006/relationships/image" Target="../media/image513.png"/><Relationship Id="rId3" Type="http://schemas.openxmlformats.org/officeDocument/2006/relationships/image" Target="../media/image7.png"/><Relationship Id="rId7" Type="http://schemas.openxmlformats.org/officeDocument/2006/relationships/image" Target="../media/image502.png"/><Relationship Id="rId12" Type="http://schemas.openxmlformats.org/officeDocument/2006/relationships/image" Target="../media/image507.png"/><Relationship Id="rId17" Type="http://schemas.openxmlformats.org/officeDocument/2006/relationships/image" Target="../media/image512.png"/><Relationship Id="rId2" Type="http://schemas.openxmlformats.org/officeDocument/2006/relationships/image" Target="../media/image418.png"/><Relationship Id="rId16" Type="http://schemas.openxmlformats.org/officeDocument/2006/relationships/image" Target="../media/image5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1.png"/><Relationship Id="rId11" Type="http://schemas.openxmlformats.org/officeDocument/2006/relationships/image" Target="../media/image506.png"/><Relationship Id="rId5" Type="http://schemas.openxmlformats.org/officeDocument/2006/relationships/image" Target="../media/image500.png"/><Relationship Id="rId15" Type="http://schemas.openxmlformats.org/officeDocument/2006/relationships/image" Target="../media/image510.png"/><Relationship Id="rId10" Type="http://schemas.openxmlformats.org/officeDocument/2006/relationships/image" Target="../media/image505.png"/><Relationship Id="rId4" Type="http://schemas.openxmlformats.org/officeDocument/2006/relationships/image" Target="../media/image499.png"/><Relationship Id="rId9" Type="http://schemas.openxmlformats.org/officeDocument/2006/relationships/image" Target="../media/image504.png"/><Relationship Id="rId14" Type="http://schemas.openxmlformats.org/officeDocument/2006/relationships/image" Target="../media/image50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7.png"/><Relationship Id="rId3" Type="http://schemas.openxmlformats.org/officeDocument/2006/relationships/image" Target="../media/image7.png"/><Relationship Id="rId7" Type="http://schemas.openxmlformats.org/officeDocument/2006/relationships/image" Target="../media/image516.png"/><Relationship Id="rId2" Type="http://schemas.openxmlformats.org/officeDocument/2006/relationships/image" Target="../media/image4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5.png"/><Relationship Id="rId5" Type="http://schemas.openxmlformats.org/officeDocument/2006/relationships/image" Target="../media/image514.png"/><Relationship Id="rId10" Type="http://schemas.openxmlformats.org/officeDocument/2006/relationships/image" Target="../media/image519.png"/><Relationship Id="rId4" Type="http://schemas.openxmlformats.org/officeDocument/2006/relationships/image" Target="../media/image509.png"/><Relationship Id="rId9" Type="http://schemas.openxmlformats.org/officeDocument/2006/relationships/image" Target="../media/image5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4.png"/><Relationship Id="rId3" Type="http://schemas.openxmlformats.org/officeDocument/2006/relationships/image" Target="../media/image7.png"/><Relationship Id="rId7" Type="http://schemas.openxmlformats.org/officeDocument/2006/relationships/image" Target="../media/image52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2.png"/><Relationship Id="rId11" Type="http://schemas.openxmlformats.org/officeDocument/2006/relationships/image" Target="../media/image527.png"/><Relationship Id="rId5" Type="http://schemas.openxmlformats.org/officeDocument/2006/relationships/image" Target="../media/image521.png"/><Relationship Id="rId10" Type="http://schemas.openxmlformats.org/officeDocument/2006/relationships/image" Target="../media/image526.png"/><Relationship Id="rId4" Type="http://schemas.openxmlformats.org/officeDocument/2006/relationships/image" Target="../media/image520.png"/><Relationship Id="rId9" Type="http://schemas.openxmlformats.org/officeDocument/2006/relationships/image" Target="../media/image52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2.png"/><Relationship Id="rId3" Type="http://schemas.openxmlformats.org/officeDocument/2006/relationships/image" Target="../media/image7.png"/><Relationship Id="rId7" Type="http://schemas.openxmlformats.org/officeDocument/2006/relationships/image" Target="../media/image53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0.png"/><Relationship Id="rId5" Type="http://schemas.openxmlformats.org/officeDocument/2006/relationships/image" Target="../media/image529.png"/><Relationship Id="rId4" Type="http://schemas.openxmlformats.org/officeDocument/2006/relationships/image" Target="../media/image528.png"/><Relationship Id="rId9" Type="http://schemas.openxmlformats.org/officeDocument/2006/relationships/image" Target="../media/image53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8.png"/><Relationship Id="rId13" Type="http://schemas.openxmlformats.org/officeDocument/2006/relationships/image" Target="../media/image542.png"/><Relationship Id="rId3" Type="http://schemas.openxmlformats.org/officeDocument/2006/relationships/image" Target="../media/image7.png"/><Relationship Id="rId7" Type="http://schemas.openxmlformats.org/officeDocument/2006/relationships/image" Target="../media/image537.png"/><Relationship Id="rId12" Type="http://schemas.openxmlformats.org/officeDocument/2006/relationships/image" Target="../media/image520.png"/><Relationship Id="rId2" Type="http://schemas.openxmlformats.org/officeDocument/2006/relationships/image" Target="../media/image6.png"/><Relationship Id="rId16" Type="http://schemas.openxmlformats.org/officeDocument/2006/relationships/image" Target="../media/image5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6.png"/><Relationship Id="rId11" Type="http://schemas.openxmlformats.org/officeDocument/2006/relationships/image" Target="../media/image541.png"/><Relationship Id="rId5" Type="http://schemas.openxmlformats.org/officeDocument/2006/relationships/image" Target="../media/image535.png"/><Relationship Id="rId15" Type="http://schemas.openxmlformats.org/officeDocument/2006/relationships/image" Target="../media/image532.png"/><Relationship Id="rId10" Type="http://schemas.openxmlformats.org/officeDocument/2006/relationships/image" Target="../media/image540.png"/><Relationship Id="rId4" Type="http://schemas.openxmlformats.org/officeDocument/2006/relationships/image" Target="../media/image534.png"/><Relationship Id="rId9" Type="http://schemas.openxmlformats.org/officeDocument/2006/relationships/image" Target="../media/image539.png"/><Relationship Id="rId14" Type="http://schemas.openxmlformats.org/officeDocument/2006/relationships/image" Target="../media/image53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8.png"/><Relationship Id="rId13" Type="http://schemas.openxmlformats.org/officeDocument/2006/relationships/image" Target="../media/image553.png"/><Relationship Id="rId3" Type="http://schemas.openxmlformats.org/officeDocument/2006/relationships/image" Target="../media/image7.png"/><Relationship Id="rId7" Type="http://schemas.openxmlformats.org/officeDocument/2006/relationships/image" Target="../media/image547.png"/><Relationship Id="rId12" Type="http://schemas.openxmlformats.org/officeDocument/2006/relationships/image" Target="../media/image55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6.png"/><Relationship Id="rId11" Type="http://schemas.openxmlformats.org/officeDocument/2006/relationships/image" Target="../media/image551.png"/><Relationship Id="rId5" Type="http://schemas.openxmlformats.org/officeDocument/2006/relationships/image" Target="../media/image545.png"/><Relationship Id="rId15" Type="http://schemas.openxmlformats.org/officeDocument/2006/relationships/image" Target="../media/image555.png"/><Relationship Id="rId10" Type="http://schemas.openxmlformats.org/officeDocument/2006/relationships/image" Target="../media/image550.png"/><Relationship Id="rId4" Type="http://schemas.openxmlformats.org/officeDocument/2006/relationships/image" Target="../media/image544.png"/><Relationship Id="rId9" Type="http://schemas.openxmlformats.org/officeDocument/2006/relationships/image" Target="../media/image549.png"/><Relationship Id="rId14" Type="http://schemas.openxmlformats.org/officeDocument/2006/relationships/image" Target="../media/image55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13" Type="http://schemas.openxmlformats.org/officeDocument/2006/relationships/image" Target="../media/image565.png"/><Relationship Id="rId3" Type="http://schemas.openxmlformats.org/officeDocument/2006/relationships/image" Target="../media/image7.png"/><Relationship Id="rId7" Type="http://schemas.openxmlformats.org/officeDocument/2006/relationships/image" Target="../media/image559.png"/><Relationship Id="rId12" Type="http://schemas.openxmlformats.org/officeDocument/2006/relationships/image" Target="../media/image564.png"/><Relationship Id="rId2" Type="http://schemas.openxmlformats.org/officeDocument/2006/relationships/image" Target="../media/image6.png"/><Relationship Id="rId16" Type="http://schemas.openxmlformats.org/officeDocument/2006/relationships/image" Target="../media/image5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8.png"/><Relationship Id="rId11" Type="http://schemas.openxmlformats.org/officeDocument/2006/relationships/image" Target="../media/image563.png"/><Relationship Id="rId5" Type="http://schemas.openxmlformats.org/officeDocument/2006/relationships/image" Target="../media/image557.png"/><Relationship Id="rId15" Type="http://schemas.openxmlformats.org/officeDocument/2006/relationships/image" Target="../media/image567.png"/><Relationship Id="rId10" Type="http://schemas.openxmlformats.org/officeDocument/2006/relationships/image" Target="../media/image562.png"/><Relationship Id="rId4" Type="http://schemas.openxmlformats.org/officeDocument/2006/relationships/image" Target="../media/image556.png"/><Relationship Id="rId9" Type="http://schemas.openxmlformats.org/officeDocument/2006/relationships/image" Target="../media/image561.png"/><Relationship Id="rId14" Type="http://schemas.openxmlformats.org/officeDocument/2006/relationships/image" Target="../media/image5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6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9.png"/><Relationship Id="rId2" Type="http://schemas.openxmlformats.org/officeDocument/2006/relationships/image" Target="../media/image57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5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12" Type="http://schemas.openxmlformats.org/officeDocument/2006/relationships/image" Target="../media/image3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7.png"/><Relationship Id="rId5" Type="http://schemas.openxmlformats.org/officeDocument/2006/relationships/image" Target="../media/image29.png"/><Relationship Id="rId10" Type="http://schemas.openxmlformats.org/officeDocument/2006/relationships/image" Target="../media/image6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5.png"/><Relationship Id="rId2" Type="http://schemas.openxmlformats.org/officeDocument/2006/relationships/image" Target="../media/image574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7.png"/><Relationship Id="rId7" Type="http://schemas.openxmlformats.org/officeDocument/2006/relationships/image" Target="../media/image581.png"/><Relationship Id="rId2" Type="http://schemas.openxmlformats.org/officeDocument/2006/relationships/image" Target="../media/image57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0.png"/><Relationship Id="rId5" Type="http://schemas.openxmlformats.org/officeDocument/2006/relationships/image" Target="../media/image579.png"/><Relationship Id="rId4" Type="http://schemas.openxmlformats.org/officeDocument/2006/relationships/image" Target="../media/image578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8.png"/><Relationship Id="rId3" Type="http://schemas.openxmlformats.org/officeDocument/2006/relationships/image" Target="../media/image583.png"/><Relationship Id="rId7" Type="http://schemas.openxmlformats.org/officeDocument/2006/relationships/image" Target="../media/image587.png"/><Relationship Id="rId2" Type="http://schemas.openxmlformats.org/officeDocument/2006/relationships/image" Target="../media/image5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6.png"/><Relationship Id="rId5" Type="http://schemas.openxmlformats.org/officeDocument/2006/relationships/image" Target="../media/image585.png"/><Relationship Id="rId10" Type="http://schemas.openxmlformats.org/officeDocument/2006/relationships/image" Target="../media/image590.png"/><Relationship Id="rId4" Type="http://schemas.openxmlformats.org/officeDocument/2006/relationships/image" Target="../media/image584.png"/><Relationship Id="rId9" Type="http://schemas.openxmlformats.org/officeDocument/2006/relationships/image" Target="../media/image5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2.png"/><Relationship Id="rId7" Type="http://schemas.openxmlformats.org/officeDocument/2006/relationships/image" Target="../media/image595.png"/><Relationship Id="rId2" Type="http://schemas.openxmlformats.org/officeDocument/2006/relationships/image" Target="../media/image5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594.png"/><Relationship Id="rId4" Type="http://schemas.openxmlformats.org/officeDocument/2006/relationships/image" Target="../media/image593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1.png"/><Relationship Id="rId3" Type="http://schemas.openxmlformats.org/officeDocument/2006/relationships/image" Target="../media/image597.png"/><Relationship Id="rId7" Type="http://schemas.openxmlformats.org/officeDocument/2006/relationships/image" Target="../media/image600.png"/><Relationship Id="rId2" Type="http://schemas.openxmlformats.org/officeDocument/2006/relationships/image" Target="../media/image59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8.png"/><Relationship Id="rId5" Type="http://schemas.openxmlformats.org/officeDocument/2006/relationships/image" Target="../media/image599.png"/><Relationship Id="rId4" Type="http://schemas.openxmlformats.org/officeDocument/2006/relationships/image" Target="../media/image598.png"/><Relationship Id="rId9" Type="http://schemas.openxmlformats.org/officeDocument/2006/relationships/image" Target="../media/image60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4.png"/><Relationship Id="rId2" Type="http://schemas.openxmlformats.org/officeDocument/2006/relationships/image" Target="../media/image60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8.png"/><Relationship Id="rId4" Type="http://schemas.openxmlformats.org/officeDocument/2006/relationships/image" Target="../media/image60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2.png"/><Relationship Id="rId4" Type="http://schemas.openxmlformats.org/officeDocument/2006/relationships/image" Target="../media/image60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7.png"/><Relationship Id="rId2" Type="http://schemas.openxmlformats.org/officeDocument/2006/relationships/image" Target="../media/image60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1.png"/><Relationship Id="rId4" Type="http://schemas.openxmlformats.org/officeDocument/2006/relationships/image" Target="../media/image610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7.png"/><Relationship Id="rId3" Type="http://schemas.openxmlformats.org/officeDocument/2006/relationships/image" Target="../media/image613.png"/><Relationship Id="rId7" Type="http://schemas.openxmlformats.org/officeDocument/2006/relationships/image" Target="../media/image616.png"/><Relationship Id="rId2" Type="http://schemas.openxmlformats.org/officeDocument/2006/relationships/image" Target="../media/image6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5.png"/><Relationship Id="rId11" Type="http://schemas.openxmlformats.org/officeDocument/2006/relationships/image" Target="../media/image620.png"/><Relationship Id="rId5" Type="http://schemas.openxmlformats.org/officeDocument/2006/relationships/image" Target="../media/image588.png"/><Relationship Id="rId10" Type="http://schemas.openxmlformats.org/officeDocument/2006/relationships/image" Target="../media/image619.png"/><Relationship Id="rId4" Type="http://schemas.openxmlformats.org/officeDocument/2006/relationships/image" Target="../media/image614.png"/><Relationship Id="rId9" Type="http://schemas.openxmlformats.org/officeDocument/2006/relationships/image" Target="../media/image6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2.png"/><Relationship Id="rId2" Type="http://schemas.openxmlformats.org/officeDocument/2006/relationships/image" Target="../media/image62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13" Type="http://schemas.openxmlformats.org/officeDocument/2006/relationships/image" Target="../media/image46.png"/><Relationship Id="rId3" Type="http://schemas.openxmlformats.org/officeDocument/2006/relationships/image" Target="../media/image38.png"/><Relationship Id="rId7" Type="http://schemas.openxmlformats.org/officeDocument/2006/relationships/image" Target="../media/image7.png"/><Relationship Id="rId12" Type="http://schemas.openxmlformats.org/officeDocument/2006/relationships/image" Target="../media/image45.png"/><Relationship Id="rId2" Type="http://schemas.openxmlformats.org/officeDocument/2006/relationships/image" Target="../media/image37.png"/><Relationship Id="rId16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44.png"/><Relationship Id="rId5" Type="http://schemas.openxmlformats.org/officeDocument/2006/relationships/image" Target="../media/image40.png"/><Relationship Id="rId15" Type="http://schemas.openxmlformats.org/officeDocument/2006/relationships/image" Target="../media/image48.png"/><Relationship Id="rId10" Type="http://schemas.openxmlformats.org/officeDocument/2006/relationships/image" Target="../media/image43.png"/><Relationship Id="rId4" Type="http://schemas.openxmlformats.org/officeDocument/2006/relationships/image" Target="../media/image39.png"/><Relationship Id="rId9" Type="http://schemas.openxmlformats.org/officeDocument/2006/relationships/image" Target="../media/image42.png"/><Relationship Id="rId14" Type="http://schemas.openxmlformats.org/officeDocument/2006/relationships/image" Target="../media/image4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4.png"/><Relationship Id="rId2" Type="http://schemas.openxmlformats.org/officeDocument/2006/relationships/image" Target="../media/image62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6.png"/><Relationship Id="rId4" Type="http://schemas.openxmlformats.org/officeDocument/2006/relationships/image" Target="../media/image62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2.png"/><Relationship Id="rId3" Type="http://schemas.openxmlformats.org/officeDocument/2006/relationships/image" Target="../media/image628.png"/><Relationship Id="rId7" Type="http://schemas.openxmlformats.org/officeDocument/2006/relationships/image" Target="../media/image588.png"/><Relationship Id="rId2" Type="http://schemas.openxmlformats.org/officeDocument/2006/relationships/image" Target="../media/image6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1.png"/><Relationship Id="rId5" Type="http://schemas.openxmlformats.org/officeDocument/2006/relationships/image" Target="../media/image630.png"/><Relationship Id="rId10" Type="http://schemas.openxmlformats.org/officeDocument/2006/relationships/image" Target="../media/image634.png"/><Relationship Id="rId4" Type="http://schemas.openxmlformats.org/officeDocument/2006/relationships/image" Target="../media/image629.png"/><Relationship Id="rId9" Type="http://schemas.openxmlformats.org/officeDocument/2006/relationships/image" Target="../media/image63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6.png"/><Relationship Id="rId2" Type="http://schemas.openxmlformats.org/officeDocument/2006/relationships/image" Target="../media/image6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7.png"/><Relationship Id="rId4" Type="http://schemas.openxmlformats.org/officeDocument/2006/relationships/image" Target="../media/image58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9.png"/><Relationship Id="rId2" Type="http://schemas.openxmlformats.org/officeDocument/2006/relationships/image" Target="../media/image63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1.png"/><Relationship Id="rId4" Type="http://schemas.openxmlformats.org/officeDocument/2006/relationships/image" Target="../media/image64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3.png"/><Relationship Id="rId2" Type="http://schemas.openxmlformats.org/officeDocument/2006/relationships/image" Target="../media/image64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6.png"/><Relationship Id="rId2" Type="http://schemas.openxmlformats.org/officeDocument/2006/relationships/image" Target="../media/image64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1.png"/><Relationship Id="rId4" Type="http://schemas.openxmlformats.org/officeDocument/2006/relationships/image" Target="../media/image6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9.png"/><Relationship Id="rId2" Type="http://schemas.openxmlformats.org/officeDocument/2006/relationships/image" Target="../media/image64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2.png"/><Relationship Id="rId2" Type="http://schemas.openxmlformats.org/officeDocument/2006/relationships/image" Target="../media/image65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5.png"/><Relationship Id="rId2" Type="http://schemas.openxmlformats.org/officeDocument/2006/relationships/image" Target="../media/image6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8.png"/><Relationship Id="rId2" Type="http://schemas.openxmlformats.org/officeDocument/2006/relationships/image" Target="../media/image65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51.png"/><Relationship Id="rId7" Type="http://schemas.openxmlformats.org/officeDocument/2006/relationships/image" Target="../media/image7.png"/><Relationship Id="rId12" Type="http://schemas.openxmlformats.org/officeDocument/2006/relationships/image" Target="../media/image5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57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1.png"/><Relationship Id="rId7" Type="http://schemas.openxmlformats.org/officeDocument/2006/relationships/image" Target="../media/image664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3.png"/><Relationship Id="rId5" Type="http://schemas.openxmlformats.org/officeDocument/2006/relationships/image" Target="../media/image602.png"/><Relationship Id="rId4" Type="http://schemas.openxmlformats.org/officeDocument/2006/relationships/image" Target="../media/image662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2.png"/><Relationship Id="rId3" Type="http://schemas.openxmlformats.org/officeDocument/2006/relationships/image" Target="../media/image666.png"/><Relationship Id="rId7" Type="http://schemas.openxmlformats.org/officeDocument/2006/relationships/image" Target="../media/image670.png"/><Relationship Id="rId2" Type="http://schemas.openxmlformats.org/officeDocument/2006/relationships/image" Target="../media/image6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9.png"/><Relationship Id="rId5" Type="http://schemas.openxmlformats.org/officeDocument/2006/relationships/image" Target="../media/image668.png"/><Relationship Id="rId4" Type="http://schemas.openxmlformats.org/officeDocument/2006/relationships/image" Target="../media/image667.png"/><Relationship Id="rId9" Type="http://schemas.openxmlformats.org/officeDocument/2006/relationships/image" Target="../media/image67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3.png"/><Relationship Id="rId2" Type="http://schemas.openxmlformats.org/officeDocument/2006/relationships/image" Target="../media/image67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6.png"/><Relationship Id="rId5" Type="http://schemas.openxmlformats.org/officeDocument/2006/relationships/image" Target="../media/image675.png"/><Relationship Id="rId4" Type="http://schemas.openxmlformats.org/officeDocument/2006/relationships/image" Target="../media/image67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8.png"/><Relationship Id="rId2" Type="http://schemas.openxmlformats.org/officeDocument/2006/relationships/image" Target="../media/image67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1.png"/><Relationship Id="rId5" Type="http://schemas.openxmlformats.org/officeDocument/2006/relationships/image" Target="../media/image680.png"/><Relationship Id="rId4" Type="http://schemas.openxmlformats.org/officeDocument/2006/relationships/image" Target="../media/image67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13" Type="http://schemas.openxmlformats.org/officeDocument/2006/relationships/image" Target="../media/image68.png"/><Relationship Id="rId3" Type="http://schemas.openxmlformats.org/officeDocument/2006/relationships/image" Target="../media/image60.png"/><Relationship Id="rId7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7.png"/><Relationship Id="rId10" Type="http://schemas.openxmlformats.org/officeDocument/2006/relationships/image" Target="../media/image65.png"/><Relationship Id="rId4" Type="http://schemas.openxmlformats.org/officeDocument/2006/relationships/image" Target="../media/image6.png"/><Relationship Id="rId9" Type="http://schemas.openxmlformats.org/officeDocument/2006/relationships/image" Target="../media/image64.png"/><Relationship Id="rId14" Type="http://schemas.openxmlformats.org/officeDocument/2006/relationships/image" Target="../media/image59.png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3.png"/><Relationship Id="rId21" Type="http://schemas.openxmlformats.org/officeDocument/2006/relationships/image" Target="../media/image88.png"/><Relationship Id="rId42" Type="http://schemas.openxmlformats.org/officeDocument/2006/relationships/image" Target="../media/image109.png"/><Relationship Id="rId47" Type="http://schemas.openxmlformats.org/officeDocument/2006/relationships/image" Target="../media/image114.png"/><Relationship Id="rId63" Type="http://schemas.openxmlformats.org/officeDocument/2006/relationships/image" Target="../media/image130.png"/><Relationship Id="rId68" Type="http://schemas.openxmlformats.org/officeDocument/2006/relationships/image" Target="../media/image135.png"/><Relationship Id="rId84" Type="http://schemas.openxmlformats.org/officeDocument/2006/relationships/image" Target="../media/image151.png"/><Relationship Id="rId89" Type="http://schemas.openxmlformats.org/officeDocument/2006/relationships/image" Target="../media/image156.png"/><Relationship Id="rId16" Type="http://schemas.openxmlformats.org/officeDocument/2006/relationships/image" Target="../media/image83.png"/><Relationship Id="rId11" Type="http://schemas.openxmlformats.org/officeDocument/2006/relationships/image" Target="../media/image78.png"/><Relationship Id="rId32" Type="http://schemas.openxmlformats.org/officeDocument/2006/relationships/image" Target="../media/image99.png"/><Relationship Id="rId37" Type="http://schemas.openxmlformats.org/officeDocument/2006/relationships/image" Target="../media/image104.png"/><Relationship Id="rId53" Type="http://schemas.openxmlformats.org/officeDocument/2006/relationships/image" Target="../media/image120.png"/><Relationship Id="rId58" Type="http://schemas.openxmlformats.org/officeDocument/2006/relationships/image" Target="../media/image125.png"/><Relationship Id="rId74" Type="http://schemas.openxmlformats.org/officeDocument/2006/relationships/image" Target="../media/image141.png"/><Relationship Id="rId79" Type="http://schemas.openxmlformats.org/officeDocument/2006/relationships/image" Target="../media/image146.png"/><Relationship Id="rId5" Type="http://schemas.openxmlformats.org/officeDocument/2006/relationships/image" Target="../media/image72.png"/><Relationship Id="rId90" Type="http://schemas.openxmlformats.org/officeDocument/2006/relationships/image" Target="../media/image157.png"/><Relationship Id="rId95" Type="http://schemas.openxmlformats.org/officeDocument/2006/relationships/image" Target="../media/image162.png"/><Relationship Id="rId22" Type="http://schemas.openxmlformats.org/officeDocument/2006/relationships/image" Target="../media/image89.png"/><Relationship Id="rId27" Type="http://schemas.openxmlformats.org/officeDocument/2006/relationships/image" Target="../media/image94.png"/><Relationship Id="rId43" Type="http://schemas.openxmlformats.org/officeDocument/2006/relationships/image" Target="../media/image110.png"/><Relationship Id="rId48" Type="http://schemas.openxmlformats.org/officeDocument/2006/relationships/image" Target="../media/image115.png"/><Relationship Id="rId64" Type="http://schemas.openxmlformats.org/officeDocument/2006/relationships/image" Target="../media/image131.png"/><Relationship Id="rId69" Type="http://schemas.openxmlformats.org/officeDocument/2006/relationships/image" Target="../media/image136.png"/><Relationship Id="rId80" Type="http://schemas.openxmlformats.org/officeDocument/2006/relationships/image" Target="../media/image147.png"/><Relationship Id="rId85" Type="http://schemas.openxmlformats.org/officeDocument/2006/relationships/image" Target="../media/image152.png"/><Relationship Id="rId3" Type="http://schemas.openxmlformats.org/officeDocument/2006/relationships/image" Target="../media/image70.png"/><Relationship Id="rId12" Type="http://schemas.openxmlformats.org/officeDocument/2006/relationships/image" Target="../media/image79.png"/><Relationship Id="rId17" Type="http://schemas.openxmlformats.org/officeDocument/2006/relationships/image" Target="../media/image84.png"/><Relationship Id="rId25" Type="http://schemas.openxmlformats.org/officeDocument/2006/relationships/image" Target="../media/image92.png"/><Relationship Id="rId33" Type="http://schemas.openxmlformats.org/officeDocument/2006/relationships/image" Target="../media/image100.png"/><Relationship Id="rId38" Type="http://schemas.openxmlformats.org/officeDocument/2006/relationships/image" Target="../media/image105.png"/><Relationship Id="rId46" Type="http://schemas.openxmlformats.org/officeDocument/2006/relationships/image" Target="../media/image113.png"/><Relationship Id="rId59" Type="http://schemas.openxmlformats.org/officeDocument/2006/relationships/image" Target="../media/image126.png"/><Relationship Id="rId67" Type="http://schemas.openxmlformats.org/officeDocument/2006/relationships/image" Target="../media/image134.png"/><Relationship Id="rId20" Type="http://schemas.openxmlformats.org/officeDocument/2006/relationships/image" Target="../media/image87.png"/><Relationship Id="rId41" Type="http://schemas.openxmlformats.org/officeDocument/2006/relationships/image" Target="../media/image108.png"/><Relationship Id="rId54" Type="http://schemas.openxmlformats.org/officeDocument/2006/relationships/image" Target="../media/image121.png"/><Relationship Id="rId62" Type="http://schemas.openxmlformats.org/officeDocument/2006/relationships/image" Target="../media/image129.png"/><Relationship Id="rId70" Type="http://schemas.openxmlformats.org/officeDocument/2006/relationships/image" Target="../media/image137.png"/><Relationship Id="rId75" Type="http://schemas.openxmlformats.org/officeDocument/2006/relationships/image" Target="../media/image142.png"/><Relationship Id="rId83" Type="http://schemas.openxmlformats.org/officeDocument/2006/relationships/image" Target="../media/image150.png"/><Relationship Id="rId88" Type="http://schemas.openxmlformats.org/officeDocument/2006/relationships/image" Target="../media/image155.png"/><Relationship Id="rId91" Type="http://schemas.openxmlformats.org/officeDocument/2006/relationships/image" Target="../media/image158.png"/><Relationship Id="rId96" Type="http://schemas.openxmlformats.org/officeDocument/2006/relationships/image" Target="../media/image1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5" Type="http://schemas.openxmlformats.org/officeDocument/2006/relationships/image" Target="../media/image82.png"/><Relationship Id="rId23" Type="http://schemas.openxmlformats.org/officeDocument/2006/relationships/image" Target="../media/image90.png"/><Relationship Id="rId28" Type="http://schemas.openxmlformats.org/officeDocument/2006/relationships/image" Target="../media/image95.png"/><Relationship Id="rId36" Type="http://schemas.openxmlformats.org/officeDocument/2006/relationships/image" Target="../media/image103.png"/><Relationship Id="rId49" Type="http://schemas.openxmlformats.org/officeDocument/2006/relationships/image" Target="../media/image116.png"/><Relationship Id="rId57" Type="http://schemas.openxmlformats.org/officeDocument/2006/relationships/image" Target="../media/image124.png"/><Relationship Id="rId10" Type="http://schemas.openxmlformats.org/officeDocument/2006/relationships/image" Target="../media/image77.png"/><Relationship Id="rId31" Type="http://schemas.openxmlformats.org/officeDocument/2006/relationships/image" Target="../media/image98.png"/><Relationship Id="rId44" Type="http://schemas.openxmlformats.org/officeDocument/2006/relationships/image" Target="../media/image111.png"/><Relationship Id="rId52" Type="http://schemas.openxmlformats.org/officeDocument/2006/relationships/image" Target="../media/image119.png"/><Relationship Id="rId60" Type="http://schemas.openxmlformats.org/officeDocument/2006/relationships/image" Target="../media/image127.png"/><Relationship Id="rId65" Type="http://schemas.openxmlformats.org/officeDocument/2006/relationships/image" Target="../media/image132.png"/><Relationship Id="rId73" Type="http://schemas.openxmlformats.org/officeDocument/2006/relationships/image" Target="../media/image140.png"/><Relationship Id="rId78" Type="http://schemas.openxmlformats.org/officeDocument/2006/relationships/image" Target="../media/image145.png"/><Relationship Id="rId81" Type="http://schemas.openxmlformats.org/officeDocument/2006/relationships/image" Target="../media/image148.png"/><Relationship Id="rId86" Type="http://schemas.openxmlformats.org/officeDocument/2006/relationships/image" Target="../media/image153.png"/><Relationship Id="rId94" Type="http://schemas.openxmlformats.org/officeDocument/2006/relationships/image" Target="../media/image161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Relationship Id="rId13" Type="http://schemas.openxmlformats.org/officeDocument/2006/relationships/image" Target="../media/image80.png"/><Relationship Id="rId18" Type="http://schemas.openxmlformats.org/officeDocument/2006/relationships/image" Target="../media/image85.png"/><Relationship Id="rId39" Type="http://schemas.openxmlformats.org/officeDocument/2006/relationships/image" Target="../media/image106.png"/><Relationship Id="rId34" Type="http://schemas.openxmlformats.org/officeDocument/2006/relationships/image" Target="../media/image101.png"/><Relationship Id="rId50" Type="http://schemas.openxmlformats.org/officeDocument/2006/relationships/image" Target="../media/image117.png"/><Relationship Id="rId55" Type="http://schemas.openxmlformats.org/officeDocument/2006/relationships/image" Target="../media/image122.png"/><Relationship Id="rId76" Type="http://schemas.openxmlformats.org/officeDocument/2006/relationships/image" Target="../media/image143.png"/><Relationship Id="rId97" Type="http://schemas.openxmlformats.org/officeDocument/2006/relationships/image" Target="../media/image164.png"/><Relationship Id="rId7" Type="http://schemas.openxmlformats.org/officeDocument/2006/relationships/image" Target="../media/image74.png"/><Relationship Id="rId71" Type="http://schemas.openxmlformats.org/officeDocument/2006/relationships/image" Target="../media/image138.png"/><Relationship Id="rId92" Type="http://schemas.openxmlformats.org/officeDocument/2006/relationships/image" Target="../media/image159.png"/><Relationship Id="rId2" Type="http://schemas.openxmlformats.org/officeDocument/2006/relationships/image" Target="../media/image69.png"/><Relationship Id="rId29" Type="http://schemas.openxmlformats.org/officeDocument/2006/relationships/image" Target="../media/image96.png"/><Relationship Id="rId24" Type="http://schemas.openxmlformats.org/officeDocument/2006/relationships/image" Target="../media/image91.png"/><Relationship Id="rId40" Type="http://schemas.openxmlformats.org/officeDocument/2006/relationships/image" Target="../media/image107.png"/><Relationship Id="rId45" Type="http://schemas.openxmlformats.org/officeDocument/2006/relationships/image" Target="../media/image112.png"/><Relationship Id="rId66" Type="http://schemas.openxmlformats.org/officeDocument/2006/relationships/image" Target="../media/image133.png"/><Relationship Id="rId87" Type="http://schemas.openxmlformats.org/officeDocument/2006/relationships/image" Target="../media/image154.png"/><Relationship Id="rId61" Type="http://schemas.openxmlformats.org/officeDocument/2006/relationships/image" Target="../media/image128.png"/><Relationship Id="rId82" Type="http://schemas.openxmlformats.org/officeDocument/2006/relationships/image" Target="../media/image149.png"/><Relationship Id="rId19" Type="http://schemas.openxmlformats.org/officeDocument/2006/relationships/image" Target="../media/image86.png"/><Relationship Id="rId14" Type="http://schemas.openxmlformats.org/officeDocument/2006/relationships/image" Target="../media/image81.png"/><Relationship Id="rId30" Type="http://schemas.openxmlformats.org/officeDocument/2006/relationships/image" Target="../media/image97.png"/><Relationship Id="rId35" Type="http://schemas.openxmlformats.org/officeDocument/2006/relationships/image" Target="../media/image102.png"/><Relationship Id="rId56" Type="http://schemas.openxmlformats.org/officeDocument/2006/relationships/image" Target="../media/image123.png"/><Relationship Id="rId77" Type="http://schemas.openxmlformats.org/officeDocument/2006/relationships/image" Target="../media/image144.png"/><Relationship Id="rId8" Type="http://schemas.openxmlformats.org/officeDocument/2006/relationships/image" Target="../media/image75.png"/><Relationship Id="rId51" Type="http://schemas.openxmlformats.org/officeDocument/2006/relationships/image" Target="../media/image118.png"/><Relationship Id="rId72" Type="http://schemas.openxmlformats.org/officeDocument/2006/relationships/image" Target="../media/image139.png"/><Relationship Id="rId93" Type="http://schemas.openxmlformats.org/officeDocument/2006/relationships/image" Target="../media/image16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1922296"/>
            <a:ext cx="18285714" cy="12208011"/>
            <a:chOff x="9524" y="-1922296"/>
            <a:chExt cx="18285714" cy="12208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-1922296"/>
              <a:ext cx="18285714" cy="122080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42222" y="1457222"/>
            <a:ext cx="8248980" cy="7501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27288" y="8334155"/>
            <a:ext cx="4328629" cy="110921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92040" y="5249610"/>
            <a:ext cx="9364992" cy="26119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936" y="1231357"/>
            <a:ext cx="4309324" cy="1099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835664" y="5229423"/>
            <a:ext cx="657854" cy="308648"/>
            <a:chOff x="11835664" y="5229423"/>
            <a:chExt cx="657854" cy="308648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835664" y="5229423"/>
              <a:ext cx="657854" cy="308648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59329" y="1464827"/>
            <a:ext cx="10651462" cy="97946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713408" y="2862136"/>
            <a:ext cx="1174493" cy="1174493"/>
            <a:chOff x="11713408" y="2862136"/>
            <a:chExt cx="1174493" cy="117449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13408" y="2862136"/>
              <a:ext cx="1174493" cy="117449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74310" y="2862136"/>
            <a:ext cx="1221500" cy="1221500"/>
            <a:chOff x="5374310" y="2862136"/>
            <a:chExt cx="1221500" cy="12215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374310" y="2862136"/>
              <a:ext cx="1221500" cy="122150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74924" y="1464827"/>
            <a:ext cx="10651462" cy="979463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030" y="2135963"/>
            <a:ext cx="7573499" cy="7577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5516131" y="7358856"/>
            <a:ext cx="4638980" cy="107143"/>
            <a:chOff x="5516131" y="7358856"/>
            <a:chExt cx="4638980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-2220000">
              <a:off x="5516131" y="7358856"/>
              <a:ext cx="4638980" cy="10714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985505" y="5248346"/>
            <a:ext cx="3869296" cy="107143"/>
            <a:chOff x="5985505" y="5248346"/>
            <a:chExt cx="3869296" cy="10714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985505" y="5248346"/>
              <a:ext cx="3869296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936" y="1184614"/>
            <a:ext cx="4309324" cy="109982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148" y="2867545"/>
            <a:ext cx="8081876" cy="107528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1547" y="1405016"/>
            <a:ext cx="10651462" cy="979463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157467" y="1405016"/>
            <a:ext cx="10651462" cy="97946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030" y="2089220"/>
            <a:ext cx="9092404" cy="7577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2606" y="5667306"/>
            <a:ext cx="58346" cy="90144"/>
            <a:chOff x="4762606" y="5667306"/>
            <a:chExt cx="58346" cy="9014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2606" y="5667306"/>
              <a:ext cx="58346" cy="9014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0702" y="6360639"/>
            <a:ext cx="58346" cy="90144"/>
            <a:chOff x="4760702" y="6360639"/>
            <a:chExt cx="58346" cy="90144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0702" y="6360639"/>
              <a:ext cx="58346" cy="9014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8321" y="7073020"/>
            <a:ext cx="58346" cy="90144"/>
            <a:chOff x="4768321" y="7073020"/>
            <a:chExt cx="58346" cy="90144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8321" y="7073020"/>
              <a:ext cx="58346" cy="9014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756892" y="7756830"/>
            <a:ext cx="58346" cy="90144"/>
            <a:chOff x="4756892" y="7756830"/>
            <a:chExt cx="58346" cy="9014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56892" y="7756830"/>
              <a:ext cx="58346" cy="9014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4764511" y="8431115"/>
            <a:ext cx="58346" cy="90144"/>
            <a:chOff x="4764511" y="8431115"/>
            <a:chExt cx="58346" cy="9014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764511" y="8431115"/>
              <a:ext cx="58346" cy="9014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87619" y="5600916"/>
            <a:ext cx="140952" cy="66390"/>
            <a:chOff x="11287619" y="5600916"/>
            <a:chExt cx="140952" cy="6639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7619" y="5600916"/>
              <a:ext cx="140952" cy="663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95238" y="6294249"/>
            <a:ext cx="140952" cy="66390"/>
            <a:chOff x="11295238" y="6294249"/>
            <a:chExt cx="140952" cy="66390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5238" y="6294249"/>
              <a:ext cx="140952" cy="6639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293333" y="6997107"/>
            <a:ext cx="140952" cy="66390"/>
            <a:chOff x="11293333" y="6997107"/>
            <a:chExt cx="140952" cy="663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3333" y="6997107"/>
              <a:ext cx="140952" cy="6639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1291429" y="7699964"/>
            <a:ext cx="140952" cy="66390"/>
            <a:chOff x="11291429" y="7699964"/>
            <a:chExt cx="140952" cy="663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91429" y="7699964"/>
              <a:ext cx="140952" cy="6639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289524" y="8374249"/>
            <a:ext cx="140952" cy="66390"/>
            <a:chOff x="11289524" y="8374249"/>
            <a:chExt cx="140952" cy="66390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289524" y="8374249"/>
              <a:ext cx="140952" cy="6639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668273" y="5764772"/>
            <a:ext cx="1083108" cy="606248"/>
            <a:chOff x="8668273" y="5764772"/>
            <a:chExt cx="1083108" cy="606248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68273" y="5764772"/>
              <a:ext cx="1083108" cy="60624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601303" y="3095043"/>
            <a:ext cx="1083108" cy="606248"/>
            <a:chOff x="8601303" y="3095043"/>
            <a:chExt cx="1083108" cy="606248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601303" y="3095043"/>
              <a:ext cx="1083108" cy="606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20097" y="3249917"/>
            <a:ext cx="14179460" cy="5635957"/>
            <a:chOff x="2120097" y="3249917"/>
            <a:chExt cx="14179460" cy="563595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8668273" y="5764772"/>
              <a:ext cx="1083108" cy="606248"/>
              <a:chOff x="8668273" y="5764772"/>
              <a:chExt cx="1083108" cy="606248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8273" y="5764772"/>
                <a:ext cx="1083108" cy="606248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021741" y="431938"/>
              <a:ext cx="12567351" cy="11271915"/>
            </a:xfrm>
            <a:prstGeom prst="rect">
              <a:avLst/>
            </a:prstGeom>
          </p:spPr>
        </p:pic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74043" y="431938"/>
              <a:ext cx="12567351" cy="1127191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97936" y="1231357"/>
            <a:ext cx="4309324" cy="109982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36030" y="2145640"/>
            <a:ext cx="7582756" cy="67602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55215" y="3442160"/>
            <a:ext cx="13375284" cy="5496631"/>
            <a:chOff x="2455215" y="3442160"/>
            <a:chExt cx="13375284" cy="549663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1190" y="695496"/>
              <a:ext cx="8976103" cy="1098665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587267" y="5400920"/>
              <a:ext cx="2735417" cy="1237502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0438416" y="5513758"/>
              <a:ext cx="552387" cy="1005007"/>
              <a:chOff x="10438416" y="5513758"/>
              <a:chExt cx="552387" cy="100500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0438416" y="5513758"/>
                <a:ext cx="552387" cy="1005007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7230831" y="5917630"/>
              <a:ext cx="826845" cy="197262"/>
              <a:chOff x="7230831" y="5917630"/>
              <a:chExt cx="826845" cy="197262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7230831" y="5917630"/>
                <a:ext cx="826845" cy="197262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243172" y="693845"/>
              <a:ext cx="8783103" cy="10993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97936" y="1231357"/>
            <a:ext cx="4309324" cy="10998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036030" y="2145640"/>
            <a:ext cx="5476318" cy="6760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936" y="1090058"/>
            <a:ext cx="4309324" cy="1099829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6030" y="2213030"/>
            <a:ext cx="6032899" cy="75770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68" y="2805930"/>
            <a:ext cx="1966708" cy="493714"/>
            <a:chOff x="1093168" y="2805930"/>
            <a:chExt cx="1966708" cy="493714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93168" y="2805930"/>
              <a:ext cx="1966708" cy="493714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565764" y="4499197"/>
            <a:ext cx="4555042" cy="684137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356582" y="4423007"/>
            <a:ext cx="3144775" cy="7127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519961" y="3281197"/>
            <a:ext cx="7535353" cy="871517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877864" y="3281197"/>
            <a:ext cx="7782847" cy="871517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804205" y="8057547"/>
            <a:ext cx="1338132" cy="107143"/>
            <a:chOff x="3804205" y="8057547"/>
            <a:chExt cx="1338132" cy="10714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3540000">
              <a:off x="3804205" y="8057547"/>
              <a:ext cx="1338132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065624" y="6924308"/>
            <a:ext cx="851330" cy="107143"/>
            <a:chOff x="4065624" y="6924308"/>
            <a:chExt cx="851330" cy="10714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4065624" y="6924308"/>
              <a:ext cx="851330" cy="10714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343404" y="3281197"/>
            <a:ext cx="7921624" cy="871517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042284" y="3281197"/>
            <a:ext cx="7812127" cy="87151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3045896" y="8707709"/>
            <a:ext cx="1205632" cy="107143"/>
            <a:chOff x="13045896" y="8707709"/>
            <a:chExt cx="1205632" cy="1071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3420000">
              <a:off x="13045896" y="8707709"/>
              <a:ext cx="1205632" cy="10714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64637" y="7077732"/>
            <a:ext cx="918033" cy="107143"/>
            <a:chOff x="13264637" y="7077732"/>
            <a:chExt cx="918033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3264637" y="7077732"/>
              <a:ext cx="918033" cy="10714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802507" y="281895"/>
            <a:ext cx="3570192" cy="3559173"/>
            <a:chOff x="12802507" y="281895"/>
            <a:chExt cx="3570192" cy="355917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802507" y="281895"/>
              <a:ext cx="3570192" cy="3559173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5173786" y="2487311"/>
            <a:ext cx="2966487" cy="67594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574439" y="3980151"/>
            <a:ext cx="2202595" cy="558243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11282" y="4094437"/>
            <a:ext cx="6079576" cy="558243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770431" y="3352983"/>
            <a:ext cx="1567301" cy="62624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811282" y="3391079"/>
            <a:ext cx="1605405" cy="62624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7935" y="1231354"/>
            <a:ext cx="5107354" cy="110935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36670" y="243801"/>
            <a:ext cx="2919453" cy="44316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41744" y="2151354"/>
            <a:ext cx="7152794" cy="59958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161010" y="-2569977"/>
            <a:ext cx="17010516" cy="1504935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493999" y="2953718"/>
            <a:ext cx="10259816" cy="567676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759859" y="5488974"/>
            <a:ext cx="1083108" cy="606248"/>
            <a:chOff x="7759859" y="5488974"/>
            <a:chExt cx="1083108" cy="60624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759859" y="5488974"/>
              <a:ext cx="1083108" cy="60624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6194" y="243801"/>
            <a:ext cx="4073272" cy="515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02692" y="2644025"/>
            <a:ext cx="1966708" cy="493714"/>
            <a:chOff x="1102692" y="2644025"/>
            <a:chExt cx="1966708" cy="4937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02692" y="2644025"/>
              <a:ext cx="1966708" cy="4937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07460" y="942050"/>
            <a:ext cx="8872190" cy="112321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1268" y="2081030"/>
            <a:ext cx="7041804" cy="680118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225706" y="8140297"/>
            <a:ext cx="5693690" cy="69212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717006" y="3249396"/>
            <a:ext cx="14961855" cy="52997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7443" y="3118692"/>
            <a:ext cx="1728649" cy="4992457"/>
            <a:chOff x="757443" y="3118692"/>
            <a:chExt cx="1728649" cy="499245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57443" y="3118692"/>
              <a:ext cx="1728649" cy="49924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79764" y="8304764"/>
            <a:ext cx="9008680" cy="7530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4083" y="2271238"/>
            <a:ext cx="1966708" cy="493714"/>
            <a:chOff x="864083" y="2271238"/>
            <a:chExt cx="1966708" cy="4937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4083" y="2271238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849714" y="2624005"/>
            <a:ext cx="13954030" cy="5642662"/>
            <a:chOff x="2849714" y="2624005"/>
            <a:chExt cx="13954030" cy="56426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289731" y="3058007"/>
              <a:ext cx="7527384" cy="521326"/>
              <a:chOff x="6289731" y="3058007"/>
              <a:chExt cx="7527384" cy="521326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289731" y="3058007"/>
                <a:ext cx="7527384" cy="521326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4050914" y="3821904"/>
              <a:ext cx="2067059" cy="521326"/>
              <a:chOff x="4050914" y="3821904"/>
              <a:chExt cx="2067059" cy="521326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050914" y="3821904"/>
                <a:ext cx="2067059" cy="521326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2098870" y="6159070"/>
              <a:ext cx="1718244" cy="521326"/>
              <a:chOff x="12098870" y="6159070"/>
              <a:chExt cx="1718244" cy="52132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2098870" y="6159070"/>
                <a:ext cx="1718244" cy="52132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6191542" y="7745506"/>
              <a:ext cx="963776" cy="495059"/>
              <a:chOff x="6191542" y="7745506"/>
              <a:chExt cx="963776" cy="495059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191542" y="7745506"/>
                <a:ext cx="963776" cy="495059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809344" y="7771608"/>
              <a:ext cx="963776" cy="495059"/>
              <a:chOff x="9809344" y="7771608"/>
              <a:chExt cx="963776" cy="49505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9809344" y="7771608"/>
                <a:ext cx="963776" cy="495059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443353" y="7715190"/>
              <a:ext cx="917609" cy="566447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108409" y="7729431"/>
              <a:ext cx="936657" cy="566447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796689" y="2986629"/>
              <a:ext cx="1321864" cy="614292"/>
            </a:xfrm>
            <a:prstGeom prst="rect">
              <a:avLst/>
            </a:prstGeom>
          </p:spPr>
        </p:pic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2904510" y="3766122"/>
              <a:ext cx="1240911" cy="614292"/>
            </a:xfrm>
            <a:prstGeom prst="rect">
              <a:avLst/>
            </a:prstGeom>
          </p:spPr>
        </p:pic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11580" y="4545615"/>
              <a:ext cx="1221864" cy="61429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909812" y="5325108"/>
              <a:ext cx="1221864" cy="614292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16883" y="6104601"/>
              <a:ext cx="1240911" cy="614292"/>
            </a:xfrm>
            <a:prstGeom prst="rect">
              <a:avLst/>
            </a:prstGeom>
          </p:spPr>
        </p:pic>
        <p:grpSp>
          <p:nvGrpSpPr>
            <p:cNvPr id="1009" name="그룹 1009"/>
            <p:cNvGrpSpPr/>
            <p:nvPr/>
          </p:nvGrpSpPr>
          <p:grpSpPr>
            <a:xfrm>
              <a:off x="4067559" y="4580162"/>
              <a:ext cx="3973128" cy="521326"/>
              <a:chOff x="4067559" y="4580162"/>
              <a:chExt cx="3973128" cy="521326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4067559" y="4580162"/>
                <a:ext cx="3973128" cy="52132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4067559" y="5348836"/>
              <a:ext cx="5878398" cy="521326"/>
              <a:chOff x="4067559" y="5348836"/>
              <a:chExt cx="5878398" cy="521326"/>
            </a:xfrm>
          </p:grpSpPr>
          <p:pic>
            <p:nvPicPr>
              <p:cNvPr id="37" name="Object 36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4067559" y="5348836"/>
                <a:ext cx="5878398" cy="521326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067559" y="6148757"/>
              <a:ext cx="7790750" cy="521326"/>
              <a:chOff x="4067559" y="6148757"/>
              <a:chExt cx="7790750" cy="521326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067559" y="6148757"/>
                <a:ext cx="7790750" cy="521326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4048674" y="6924244"/>
              <a:ext cx="9814973" cy="521326"/>
              <a:chOff x="4048674" y="6924244"/>
              <a:chExt cx="9814973" cy="521326"/>
            </a:xfrm>
          </p:grpSpPr>
          <p:pic>
            <p:nvPicPr>
              <p:cNvPr id="43" name="Object 4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4048674" y="6924244"/>
                <a:ext cx="9814973" cy="521326"/>
              </a:xfrm>
              <a:prstGeom prst="rect">
                <a:avLst/>
              </a:prstGeom>
            </p:spPr>
          </p:pic>
        </p:grpSp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935557" y="6877868"/>
              <a:ext cx="3899254" cy="614292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10140065" y="4598640"/>
              <a:ext cx="3677049" cy="521326"/>
              <a:chOff x="10140065" y="4598640"/>
              <a:chExt cx="3677049" cy="521326"/>
            </a:xfrm>
          </p:grpSpPr>
          <p:pic>
            <p:nvPicPr>
              <p:cNvPr id="47" name="Object 46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10140065" y="4598640"/>
                <a:ext cx="3677049" cy="52132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8228195" y="3821904"/>
              <a:ext cx="5570568" cy="521326"/>
              <a:chOff x="8228195" y="3821904"/>
              <a:chExt cx="5570568" cy="521326"/>
            </a:xfrm>
          </p:grpSpPr>
          <p:pic>
            <p:nvPicPr>
              <p:cNvPr id="50" name="Object 49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8228195" y="3821904"/>
                <a:ext cx="5570568" cy="521326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4050914" y="3026441"/>
              <a:ext cx="2067059" cy="521326"/>
              <a:chOff x="4050914" y="3026441"/>
              <a:chExt cx="2067059" cy="521326"/>
            </a:xfrm>
          </p:grpSpPr>
          <p:pic>
            <p:nvPicPr>
              <p:cNvPr id="53" name="Object 52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050914" y="3026441"/>
                <a:ext cx="2067059" cy="52132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12098870" y="5378133"/>
              <a:ext cx="1718244" cy="521326"/>
              <a:chOff x="12098870" y="5378133"/>
              <a:chExt cx="1718244" cy="521326"/>
            </a:xfrm>
          </p:grpSpPr>
          <p:pic>
            <p:nvPicPr>
              <p:cNvPr id="56" name="Object 55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12098870" y="5378133"/>
                <a:ext cx="1718244" cy="52132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140065" y="5382302"/>
              <a:ext cx="1718244" cy="521326"/>
              <a:chOff x="10140065" y="5382302"/>
              <a:chExt cx="1718244" cy="521326"/>
            </a:xfrm>
          </p:grpSpPr>
          <p:pic>
            <p:nvPicPr>
              <p:cNvPr id="59" name="Object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40065" y="5382302"/>
                <a:ext cx="1718244" cy="52132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8228195" y="4598640"/>
              <a:ext cx="1718244" cy="521326"/>
              <a:chOff x="8228195" y="4598640"/>
              <a:chExt cx="1718244" cy="521326"/>
            </a:xfrm>
          </p:grpSpPr>
          <p:pic>
            <p:nvPicPr>
              <p:cNvPr id="62" name="Object 61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228195" y="4598640"/>
                <a:ext cx="1718244" cy="521326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6271379" y="3821904"/>
              <a:ext cx="1754948" cy="521326"/>
              <a:chOff x="6271379" y="3821904"/>
              <a:chExt cx="1754948" cy="521326"/>
            </a:xfrm>
          </p:grpSpPr>
          <p:pic>
            <p:nvPicPr>
              <p:cNvPr id="65" name="Object 64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6271379" y="3821904"/>
                <a:ext cx="1754948" cy="52132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154315" y="2624005"/>
              <a:ext cx="9616417" cy="103230"/>
              <a:chOff x="4154315" y="2624005"/>
              <a:chExt cx="9616417" cy="103230"/>
            </a:xfrm>
          </p:grpSpPr>
          <p:pic>
            <p:nvPicPr>
              <p:cNvPr id="68" name="Object 6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4154315" y="2624005"/>
                <a:ext cx="9616417" cy="103230"/>
              </a:xfrm>
              <a:prstGeom prst="rect">
                <a:avLst/>
              </a:prstGeom>
            </p:spPr>
          </p:pic>
        </p:grpSp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4953246" y="2993776"/>
              <a:ext cx="2041378" cy="735664"/>
            </a:xfrm>
            <a:prstGeom prst="rect">
              <a:avLst/>
            </a:prstGeom>
          </p:spPr>
        </p:pic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01842" y="3702614"/>
              <a:ext cx="2140178" cy="735664"/>
            </a:xfrm>
            <a:prstGeom prst="rect">
              <a:avLst/>
            </a:prstGeom>
          </p:spPr>
        </p:pic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4953246" y="4458815"/>
              <a:ext cx="2041436" cy="735664"/>
            </a:xfrm>
            <a:prstGeom prst="rect">
              <a:avLst/>
            </a:prstGeom>
          </p:spPr>
        </p:pic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4953246" y="5295554"/>
              <a:ext cx="2050902" cy="735664"/>
            </a:xfrm>
            <a:prstGeom prst="rect">
              <a:avLst/>
            </a:prstGeom>
          </p:spPr>
        </p:pic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4934894" y="6067308"/>
              <a:ext cx="2059712" cy="735664"/>
            </a:xfrm>
            <a:prstGeom prst="rect">
              <a:avLst/>
            </a:prstGeom>
          </p:spPr>
        </p:pic>
      </p:grpSp>
      <p:pic>
        <p:nvPicPr>
          <p:cNvPr id="76" name="Object 7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49799" y="901177"/>
            <a:ext cx="2897762" cy="1123210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812655" y="1840220"/>
            <a:ext cx="6360851" cy="680118"/>
          </a:xfrm>
          <a:prstGeom prst="rect">
            <a:avLst/>
          </a:prstGeom>
        </p:spPr>
      </p:pic>
      <p:pic>
        <p:nvPicPr>
          <p:cNvPr id="78" name="Object 7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246194" y="243801"/>
            <a:ext cx="5482149" cy="515539"/>
          </a:xfrm>
          <a:prstGeom prst="rect">
            <a:avLst/>
          </a:prstGeom>
        </p:spPr>
      </p:pic>
      <p:pic>
        <p:nvPicPr>
          <p:cNvPr id="79" name="Object 7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756784" y="2470477"/>
            <a:ext cx="641062" cy="535634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32025" y="2693997"/>
            <a:ext cx="11628571" cy="5517033"/>
            <a:chOff x="2532025" y="2693997"/>
            <a:chExt cx="11628571" cy="55170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597058" y="3367685"/>
              <a:ext cx="2910510" cy="475887"/>
              <a:chOff x="4597058" y="3367685"/>
              <a:chExt cx="2910510" cy="475887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97058" y="3367685"/>
                <a:ext cx="2910510" cy="475887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4581864" y="4097884"/>
              <a:ext cx="4065293" cy="475887"/>
              <a:chOff x="4581864" y="4097884"/>
              <a:chExt cx="4065293" cy="475887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581864" y="4097884"/>
                <a:ext cx="4065293" cy="47588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7637631" y="3371755"/>
              <a:ext cx="979137" cy="475887"/>
              <a:chOff x="7637631" y="3371755"/>
              <a:chExt cx="979137" cy="475887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637631" y="3371755"/>
                <a:ext cx="979137" cy="475887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8776157" y="4098133"/>
              <a:ext cx="1010435" cy="475887"/>
              <a:chOff x="8776157" y="4098133"/>
              <a:chExt cx="1010435" cy="475887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776157" y="4098133"/>
                <a:ext cx="1010435" cy="475887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9912832" y="4790300"/>
              <a:ext cx="937023" cy="475887"/>
              <a:chOff x="9912832" y="4790300"/>
              <a:chExt cx="937023" cy="475887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9912832" y="4790300"/>
                <a:ext cx="937023" cy="475887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1114464" y="5510991"/>
              <a:ext cx="937460" cy="475887"/>
              <a:chOff x="11114464" y="5510991"/>
              <a:chExt cx="937460" cy="475887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1114464" y="5510991"/>
                <a:ext cx="937460" cy="47588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2219064" y="6212666"/>
              <a:ext cx="940434" cy="475887"/>
              <a:chOff x="12219064" y="6212666"/>
              <a:chExt cx="940434" cy="475887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219064" y="6212666"/>
                <a:ext cx="940434" cy="475887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021580" y="7679500"/>
              <a:ext cx="982950" cy="504908"/>
              <a:chOff x="6021580" y="7679500"/>
              <a:chExt cx="982950" cy="50490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021580" y="7679500"/>
                <a:ext cx="982950" cy="504908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9711357" y="7706122"/>
              <a:ext cx="982950" cy="504908"/>
              <a:chOff x="9711357" y="7706122"/>
              <a:chExt cx="982950" cy="504908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9711357" y="7706122"/>
                <a:ext cx="982950" cy="504908"/>
              </a:xfrm>
              <a:prstGeom prst="rect">
                <a:avLst/>
              </a:prstGeom>
            </p:spPr>
          </p:pic>
        </p:grpSp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298295" y="7648582"/>
              <a:ext cx="929567" cy="577148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036267" y="7663106"/>
              <a:ext cx="948615" cy="577148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436958" y="3335413"/>
              <a:ext cx="1206710" cy="577148"/>
            </a:xfrm>
            <a:prstGeom prst="rect">
              <a:avLst/>
            </a:prstGeom>
          </p:spPr>
        </p:pic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535382" y="4046964"/>
              <a:ext cx="1135281" cy="577148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541836" y="4758516"/>
              <a:ext cx="1116234" cy="577148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540222" y="5470067"/>
              <a:ext cx="1125757" cy="577148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3546676" y="6181619"/>
              <a:ext cx="1135281" cy="577148"/>
            </a:xfrm>
            <a:prstGeom prst="rect">
              <a:avLst/>
            </a:prstGeom>
          </p:spPr>
        </p:pic>
        <p:grpSp>
          <p:nvGrpSpPr>
            <p:cNvPr id="1012" name="그룹 1012"/>
            <p:cNvGrpSpPr/>
            <p:nvPr/>
          </p:nvGrpSpPr>
          <p:grpSpPr>
            <a:xfrm>
              <a:off x="2532025" y="2992483"/>
              <a:ext cx="11628442" cy="316084"/>
              <a:chOff x="2532025" y="2992483"/>
              <a:chExt cx="11628442" cy="316084"/>
            </a:xfrm>
          </p:grpSpPr>
          <p:pic>
            <p:nvPicPr>
              <p:cNvPr id="42" name="Object 4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2532025" y="2992483"/>
                <a:ext cx="11628442" cy="316084"/>
              </a:xfrm>
              <a:prstGeom prst="rect">
                <a:avLst/>
              </a:prstGeom>
            </p:spPr>
          </p:pic>
        </p:grpSp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1915828" y="2645594"/>
              <a:ext cx="1101710" cy="567624"/>
            </a:xfrm>
            <a:prstGeom prst="rect">
              <a:avLst/>
            </a:prstGeom>
          </p:spPr>
        </p:pic>
        <p:grpSp>
          <p:nvGrpSpPr>
            <p:cNvPr id="1013" name="그룹 1013"/>
            <p:cNvGrpSpPr/>
            <p:nvPr/>
          </p:nvGrpSpPr>
          <p:grpSpPr>
            <a:xfrm>
              <a:off x="7812049" y="4052045"/>
              <a:ext cx="1807478" cy="152456"/>
              <a:chOff x="7812049" y="4052045"/>
              <a:chExt cx="1807478" cy="152456"/>
            </a:xfrm>
          </p:grpSpPr>
          <p:pic>
            <p:nvPicPr>
              <p:cNvPr id="46" name="Object 45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7812049" y="4052045"/>
                <a:ext cx="1807478" cy="152456"/>
              </a:xfrm>
              <a:prstGeom prst="rect">
                <a:avLst/>
              </a:prstGeom>
            </p:spPr>
          </p:pic>
        </p:grpSp>
        <p:grpSp>
          <p:nvGrpSpPr>
            <p:cNvPr id="1014" name="그룹 1014"/>
            <p:cNvGrpSpPr/>
            <p:nvPr/>
          </p:nvGrpSpPr>
          <p:grpSpPr>
            <a:xfrm>
              <a:off x="4597058" y="4790052"/>
              <a:ext cx="5204882" cy="475887"/>
              <a:chOff x="4597058" y="4790052"/>
              <a:chExt cx="5204882" cy="475887"/>
            </a:xfrm>
          </p:grpSpPr>
          <p:pic>
            <p:nvPicPr>
              <p:cNvPr id="49" name="Object 48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4597058" y="4790052"/>
                <a:ext cx="5204882" cy="475887"/>
              </a:xfrm>
              <a:prstGeom prst="rect">
                <a:avLst/>
              </a:prstGeom>
            </p:spPr>
          </p:pic>
        </p:grpSp>
        <p:grpSp>
          <p:nvGrpSpPr>
            <p:cNvPr id="1015" name="그룹 1015"/>
            <p:cNvGrpSpPr/>
            <p:nvPr/>
          </p:nvGrpSpPr>
          <p:grpSpPr>
            <a:xfrm>
              <a:off x="8959082" y="4796242"/>
              <a:ext cx="1807478" cy="152456"/>
              <a:chOff x="8959082" y="4796242"/>
              <a:chExt cx="1807478" cy="152456"/>
            </a:xfrm>
          </p:grpSpPr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8959082" y="4796242"/>
                <a:ext cx="1807478" cy="152456"/>
              </a:xfrm>
              <a:prstGeom prst="rect">
                <a:avLst/>
              </a:prstGeom>
            </p:spPr>
          </p:pic>
        </p:grpSp>
        <p:grpSp>
          <p:nvGrpSpPr>
            <p:cNvPr id="1016" name="그룹 1016"/>
            <p:cNvGrpSpPr/>
            <p:nvPr/>
          </p:nvGrpSpPr>
          <p:grpSpPr>
            <a:xfrm>
              <a:off x="4597058" y="5491727"/>
              <a:ext cx="6366756" cy="475887"/>
              <a:chOff x="4597058" y="5491727"/>
              <a:chExt cx="6366756" cy="475887"/>
            </a:xfrm>
          </p:grpSpPr>
          <p:pic>
            <p:nvPicPr>
              <p:cNvPr id="55" name="Object 54"/>
              <p:cNvPicPr>
                <a:picLocks noChangeAspect="1"/>
              </p:cNvPicPr>
              <p:nvPr/>
            </p:nvPicPr>
            <p:blipFill>
              <a:blip r:embed="rId24" cstate="print"/>
              <a:stretch>
                <a:fillRect/>
              </a:stretch>
            </p:blipFill>
            <p:spPr>
              <a:xfrm>
                <a:off x="4597058" y="5491727"/>
                <a:ext cx="6366756" cy="475887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0134498" y="5520912"/>
              <a:ext cx="1807478" cy="152456"/>
              <a:chOff x="10134498" y="5520912"/>
              <a:chExt cx="1807478" cy="152456"/>
            </a:xfrm>
          </p:grpSpPr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0134498" y="5520912"/>
                <a:ext cx="1807478" cy="152456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4597058" y="6221926"/>
              <a:ext cx="7477658" cy="475887"/>
              <a:chOff x="4597058" y="6221926"/>
              <a:chExt cx="7477658" cy="475887"/>
            </a:xfrm>
          </p:grpSpPr>
          <p:pic>
            <p:nvPicPr>
              <p:cNvPr id="61" name="Object 60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597058" y="6221926"/>
                <a:ext cx="7477658" cy="475887"/>
              </a:xfrm>
              <a:prstGeom prst="rect">
                <a:avLst/>
              </a:prstGeom>
            </p:spPr>
          </p:pic>
        </p:grpSp>
        <p:grpSp>
          <p:nvGrpSpPr>
            <p:cNvPr id="1019" name="그룹 1019"/>
            <p:cNvGrpSpPr/>
            <p:nvPr/>
          </p:nvGrpSpPr>
          <p:grpSpPr>
            <a:xfrm>
              <a:off x="11239608" y="6181578"/>
              <a:ext cx="1807478" cy="152456"/>
              <a:chOff x="11239608" y="6181578"/>
              <a:chExt cx="1807478" cy="152456"/>
            </a:xfrm>
          </p:grpSpPr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 rot="5400000">
                <a:off x="11239608" y="6181578"/>
                <a:ext cx="1807478" cy="152456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4579819" y="6929821"/>
              <a:ext cx="8959489" cy="475887"/>
              <a:chOff x="4579819" y="6929821"/>
              <a:chExt cx="8959489" cy="475887"/>
            </a:xfrm>
          </p:grpSpPr>
          <p:pic>
            <p:nvPicPr>
              <p:cNvPr id="67" name="Object 66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4579819" y="6929821"/>
                <a:ext cx="8959489" cy="475887"/>
              </a:xfrm>
              <a:prstGeom prst="rect">
                <a:avLst/>
              </a:prstGeom>
            </p:spPr>
          </p:pic>
        </p:grpSp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6302243" y="6887485"/>
              <a:ext cx="4942186" cy="577148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037935" y="2147544"/>
            <a:ext cx="13580356" cy="651404"/>
          </a:xfrm>
          <a:prstGeom prst="rect">
            <a:avLst/>
          </a:prstGeom>
        </p:spPr>
      </p:pic>
      <p:grpSp>
        <p:nvGrpSpPr>
          <p:cNvPr id="1021" name="그룹 1021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988412" y="1212310"/>
            <a:ext cx="4951876" cy="1123210"/>
          </a:xfrm>
          <a:prstGeom prst="rect">
            <a:avLst/>
          </a:prstGeom>
        </p:spPr>
      </p:pic>
      <p:pic>
        <p:nvPicPr>
          <p:cNvPr id="76" name="Object 7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533594" y="8158651"/>
            <a:ext cx="6403385" cy="682604"/>
          </a:xfrm>
          <a:prstGeom prst="rect">
            <a:avLst/>
          </a:prstGeom>
        </p:spPr>
      </p:pic>
      <p:pic>
        <p:nvPicPr>
          <p:cNvPr id="77" name="Object 76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246194" y="243801"/>
            <a:ext cx="5482149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97936" y="1212310"/>
            <a:ext cx="7929552" cy="11708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031263" y="2701803"/>
            <a:ext cx="13330202" cy="5540365"/>
            <a:chOff x="2031263" y="2701803"/>
            <a:chExt cx="13330202" cy="554036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31263" y="2701803"/>
              <a:ext cx="13330202" cy="554036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37935" y="2139925"/>
            <a:ext cx="7705499" cy="74111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20410" y="8247887"/>
            <a:ext cx="8225975" cy="73240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194" y="243801"/>
            <a:ext cx="7741653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17527" y="153046"/>
            <a:ext cx="5029249" cy="172454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6572" y="1811079"/>
            <a:ext cx="1644932" cy="72155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2641" y="3760341"/>
            <a:ext cx="1691932" cy="7215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07582" y="3469942"/>
            <a:ext cx="1972647" cy="72155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671947" y="8302098"/>
            <a:ext cx="1795523" cy="721551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98707" y="8367515"/>
            <a:ext cx="1579361" cy="72155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44731" y="2453549"/>
            <a:ext cx="6171429" cy="5975640"/>
            <a:chOff x="5944731" y="2453549"/>
            <a:chExt cx="6171429" cy="597564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4731" y="2453549"/>
              <a:ext cx="6171429" cy="59756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8903520"/>
            <a:ext cx="18589563" cy="1371429"/>
            <a:chOff x="-178631" y="8903520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8903520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180952" y="209524"/>
            <a:ext cx="9006788" cy="8620811"/>
            <a:chOff x="9180952" y="209524"/>
            <a:chExt cx="9006788" cy="862081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80952" y="209524"/>
              <a:ext cx="9006788" cy="8620811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81132" y="759340"/>
            <a:ext cx="10698863" cy="9253012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19742" y="7821109"/>
            <a:ext cx="950532" cy="664113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38862" y="4320267"/>
            <a:ext cx="1369789" cy="36686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016742" y="7819654"/>
            <a:ext cx="1093046" cy="66412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876827" y="5274531"/>
            <a:ext cx="1136008" cy="3668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91475" y="6200455"/>
            <a:ext cx="730065" cy="347818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122202" y="7130139"/>
            <a:ext cx="882732" cy="34781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876827" y="3416772"/>
            <a:ext cx="1147132" cy="36686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099191" y="7825474"/>
            <a:ext cx="1093046" cy="66411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30718" y="7824019"/>
            <a:ext cx="1083523" cy="366875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205893" y="7829838"/>
            <a:ext cx="979104" cy="6641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09524" y="4121113"/>
            <a:ext cx="3152381" cy="3730758"/>
            <a:chOff x="10809524" y="4121113"/>
            <a:chExt cx="3152381" cy="373075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0809524" y="4121113"/>
              <a:ext cx="3152381" cy="373075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960673" y="4908970"/>
            <a:ext cx="2044407" cy="849426"/>
            <a:chOff x="8960673" y="4908970"/>
            <a:chExt cx="2044407" cy="84942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13320000">
              <a:off x="8960673" y="4908970"/>
              <a:ext cx="2044407" cy="84942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041744" y="2151354"/>
            <a:ext cx="4163604" cy="61482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168" y="2644025"/>
            <a:ext cx="1966708" cy="493714"/>
            <a:chOff x="1093168" y="2644025"/>
            <a:chExt cx="1966708" cy="493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093168" y="2644025"/>
              <a:ext cx="1966708" cy="493714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6194" y="243801"/>
            <a:ext cx="4256168" cy="515539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16983" y="1078977"/>
            <a:ext cx="4923390" cy="112321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3630206" y="4077644"/>
            <a:ext cx="4348391" cy="3223089"/>
            <a:chOff x="13630206" y="4077644"/>
            <a:chExt cx="4348391" cy="32230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630206" y="4077644"/>
              <a:ext cx="4348391" cy="32230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32738" y="4132046"/>
            <a:ext cx="4311349" cy="3199039"/>
            <a:chOff x="432738" y="4132046"/>
            <a:chExt cx="4311349" cy="319903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32738" y="4132046"/>
              <a:ext cx="4311349" cy="319903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42857" y="4077644"/>
            <a:ext cx="4487349" cy="3329632"/>
            <a:chOff x="9142857" y="4077644"/>
            <a:chExt cx="4487349" cy="332963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4077644"/>
              <a:ext cx="4487349" cy="332963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1744" y="2056116"/>
            <a:ext cx="13302842" cy="6801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3168" y="2529739"/>
            <a:ext cx="1966708" cy="493714"/>
            <a:chOff x="1093168" y="2529739"/>
            <a:chExt cx="1966708" cy="4937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168" y="2529739"/>
              <a:ext cx="1966708" cy="49371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194" y="243801"/>
            <a:ext cx="3259082" cy="5155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736" y="923002"/>
            <a:ext cx="9782924" cy="112321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66576" y="7402669"/>
            <a:ext cx="1458405" cy="55468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065429" y="7402669"/>
            <a:ext cx="851082" cy="6285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5509165" y="7402669"/>
            <a:ext cx="767215" cy="5356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744087" y="4077644"/>
            <a:ext cx="4398771" cy="3223089"/>
            <a:chOff x="4744087" y="4077644"/>
            <a:chExt cx="4398771" cy="322308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744087" y="4077644"/>
              <a:ext cx="4398771" cy="322308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03551" y="7359658"/>
            <a:ext cx="3226253" cy="554682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434995" y="2555196"/>
            <a:ext cx="3332218" cy="3332218"/>
            <a:chOff x="2434995" y="2555196"/>
            <a:chExt cx="3332218" cy="333221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4995" y="2555196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600299" y="2739548"/>
            <a:ext cx="2963514" cy="2963514"/>
            <a:chOff x="2600299" y="2739548"/>
            <a:chExt cx="2963514" cy="29635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600299" y="2739548"/>
              <a:ext cx="2963514" cy="29635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6190" y="2555196"/>
            <a:ext cx="3332218" cy="3332218"/>
            <a:chOff x="7476190" y="2555196"/>
            <a:chExt cx="3332218" cy="33322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76190" y="2555196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651019" y="2739548"/>
            <a:ext cx="2963514" cy="2963514"/>
            <a:chOff x="7651019" y="2739548"/>
            <a:chExt cx="2963514" cy="29635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51019" y="2739548"/>
              <a:ext cx="2963514" cy="29635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17386" y="2555196"/>
            <a:ext cx="3332218" cy="3332218"/>
            <a:chOff x="12517386" y="2555196"/>
            <a:chExt cx="3332218" cy="333221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517386" y="2555196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701738" y="2739548"/>
            <a:ext cx="2963514" cy="2963514"/>
            <a:chOff x="12701738" y="2739548"/>
            <a:chExt cx="2963514" cy="29635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701738" y="2739548"/>
              <a:ext cx="2963514" cy="2963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246444" y="3227110"/>
            <a:ext cx="1874104" cy="1874104"/>
            <a:chOff x="13246444" y="3227110"/>
            <a:chExt cx="1874104" cy="1874104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246444" y="3227110"/>
              <a:ext cx="1874104" cy="187410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192743" y="3331992"/>
            <a:ext cx="1778626" cy="1778626"/>
            <a:chOff x="3192743" y="3331992"/>
            <a:chExt cx="1778626" cy="1778626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192743" y="3331992"/>
              <a:ext cx="1778626" cy="177862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293320" y="3305720"/>
            <a:ext cx="1755102" cy="1755102"/>
            <a:chOff x="8293320" y="3305720"/>
            <a:chExt cx="1755102" cy="1755102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3320" y="3305720"/>
              <a:ext cx="1755102" cy="175510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04298" y="6481333"/>
            <a:ext cx="12119651" cy="2124146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11073" y="1151575"/>
            <a:ext cx="3119162" cy="110935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46194" y="243801"/>
            <a:ext cx="3259082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943439" y="3880101"/>
            <a:ext cx="5405936" cy="4061641"/>
            <a:chOff x="2943439" y="3880101"/>
            <a:chExt cx="5405936" cy="406164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943439" y="3880101"/>
              <a:ext cx="5405936" cy="40616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966215" y="3880101"/>
            <a:ext cx="5227479" cy="4067409"/>
            <a:chOff x="8966215" y="3880101"/>
            <a:chExt cx="5227479" cy="406740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966215" y="3880101"/>
              <a:ext cx="5227479" cy="406740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0794" y="1955166"/>
            <a:ext cx="8764651" cy="11227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93168" y="2529739"/>
            <a:ext cx="1966708" cy="493714"/>
            <a:chOff x="1093168" y="2529739"/>
            <a:chExt cx="1966708" cy="4937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93168" y="2529739"/>
              <a:ext cx="1966708" cy="4937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851432" y="8113171"/>
            <a:ext cx="13986251" cy="107307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194" y="243801"/>
            <a:ext cx="3259082" cy="51553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2736" y="923002"/>
            <a:ext cx="9782924" cy="11232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966127" y="3297584"/>
            <a:ext cx="3181567" cy="554682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44576" y="3297584"/>
            <a:ext cx="1512605" cy="55468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642892" y="-1946747"/>
            <a:ext cx="16699198" cy="14435172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750896" y="842015"/>
            <a:ext cx="10321622" cy="5546332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6192" y="6660585"/>
            <a:ext cx="9006861" cy="195647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77640" y="441648"/>
            <a:ext cx="9156977" cy="104241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95788" y="3084770"/>
            <a:ext cx="1567161" cy="877187"/>
            <a:chOff x="9895788" y="3084770"/>
            <a:chExt cx="1567161" cy="87718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895788" y="3084770"/>
              <a:ext cx="1567161" cy="87718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194" y="243801"/>
            <a:ext cx="5166501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508" y="643004"/>
            <a:ext cx="9940491" cy="174650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3171" y="2649874"/>
            <a:ext cx="9284263" cy="570126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473944" y="8322568"/>
            <a:ext cx="7889169" cy="35427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35592" y="4583051"/>
            <a:ext cx="7502345" cy="20994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93171" y="3580605"/>
            <a:ext cx="1223714" cy="1043709"/>
            <a:chOff x="1093171" y="3580605"/>
            <a:chExt cx="1223714" cy="104370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93171" y="3580605"/>
              <a:ext cx="1223714" cy="104370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46194" y="243801"/>
            <a:ext cx="3060834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508" y="643004"/>
            <a:ext cx="4701719" cy="17274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99317" y="7070817"/>
            <a:ext cx="9787036" cy="16824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03264" y="2827577"/>
            <a:ext cx="3006176" cy="3006176"/>
            <a:chOff x="2303264" y="2827577"/>
            <a:chExt cx="3006176" cy="300617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03264" y="2827577"/>
              <a:ext cx="3006176" cy="300617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203392" y="2892028"/>
            <a:ext cx="3727258" cy="2593687"/>
            <a:chOff x="7203392" y="2892028"/>
            <a:chExt cx="3727258" cy="259368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03392" y="2892028"/>
              <a:ext cx="3727258" cy="2593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891365" y="3206397"/>
            <a:ext cx="2738894" cy="2279317"/>
            <a:chOff x="12891365" y="3206397"/>
            <a:chExt cx="2738894" cy="227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891365" y="3206397"/>
              <a:ext cx="2738894" cy="227931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2654596" y="5419049"/>
            <a:ext cx="2194870" cy="7979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573032" y="5419049"/>
            <a:ext cx="3037708" cy="797918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24832" y="5419049"/>
            <a:ext cx="2754613" cy="79791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194" y="243801"/>
            <a:ext cx="2495968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028571" y="3765773"/>
            <a:ext cx="7889299" cy="4214303"/>
            <a:chOff x="9028571" y="3765773"/>
            <a:chExt cx="7889299" cy="421430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028571" y="3765773"/>
              <a:ext cx="7889299" cy="421430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508" y="643004"/>
            <a:ext cx="8833348" cy="172745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410394" y="8030621"/>
            <a:ext cx="3868640" cy="94602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30037" y="4294123"/>
            <a:ext cx="2518895" cy="2518895"/>
            <a:chOff x="10130037" y="4294123"/>
            <a:chExt cx="2518895" cy="251889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30037" y="4294123"/>
              <a:ext cx="2518895" cy="251889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973221" y="4348126"/>
            <a:ext cx="3123094" cy="2173267"/>
            <a:chOff x="12973221" y="4348126"/>
            <a:chExt cx="3123094" cy="2173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973221" y="4348126"/>
              <a:ext cx="3123094" cy="2173267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424421" y="6465534"/>
            <a:ext cx="1856227" cy="657818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282945" y="6465534"/>
            <a:ext cx="2562189" cy="65781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03467" y="3718154"/>
            <a:ext cx="5989428" cy="4439448"/>
            <a:chOff x="1703467" y="3718154"/>
            <a:chExt cx="5989428" cy="44394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703467" y="3718154"/>
              <a:ext cx="5989428" cy="443944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66190" y="2350010"/>
            <a:ext cx="11901467" cy="88569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607287" y="8186175"/>
            <a:ext cx="4020281" cy="5582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66190" y="2788105"/>
            <a:ext cx="10230305" cy="94601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46194" y="243801"/>
            <a:ext cx="3559234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97935" y="5076192"/>
            <a:ext cx="2701042" cy="132006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46508" y="643004"/>
            <a:ext cx="8649100" cy="17179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33333" y="2792856"/>
            <a:ext cx="7412524" cy="5308423"/>
            <a:chOff x="5433333" y="2792856"/>
            <a:chExt cx="7412524" cy="53084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3333" y="2792856"/>
              <a:ext cx="7412524" cy="530842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433333" y="3565235"/>
            <a:ext cx="2166544" cy="4516997"/>
            <a:chOff x="5433333" y="3565235"/>
            <a:chExt cx="2166544" cy="451699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3333" y="3565235"/>
              <a:ext cx="2166544" cy="4516997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647260" y="4502384"/>
            <a:ext cx="2463661" cy="1320061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537779" y="3881161"/>
            <a:ext cx="1374868" cy="1179572"/>
            <a:chOff x="3537779" y="3881161"/>
            <a:chExt cx="1374868" cy="11795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3000000">
              <a:off x="3537779" y="3881161"/>
              <a:ext cx="1374868" cy="11795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202969" y="5426434"/>
            <a:ext cx="1374868" cy="1179572"/>
            <a:chOff x="13202969" y="5426434"/>
            <a:chExt cx="1374868" cy="117957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12840000">
              <a:off x="13202969" y="5426434"/>
              <a:ext cx="1374868" cy="117957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599878" y="5085436"/>
            <a:ext cx="5245980" cy="1446728"/>
            <a:chOff x="7599878" y="5085436"/>
            <a:chExt cx="5245980" cy="1446728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599878" y="5085436"/>
              <a:ext cx="5245980" cy="1446728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194" y="243801"/>
            <a:ext cx="2180301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08696" y="5095239"/>
            <a:ext cx="2202595" cy="5582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2523" y="5095239"/>
            <a:ext cx="6079576" cy="5582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982201" y="-130707"/>
            <a:ext cx="10284303" cy="613508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17590" y="2034001"/>
            <a:ext cx="4802710" cy="558243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09438" y="638527"/>
            <a:ext cx="10284303" cy="41438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73351" y="1704867"/>
            <a:ext cx="1212425" cy="2870688"/>
            <a:chOff x="8673351" y="1704867"/>
            <a:chExt cx="1212425" cy="287068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5400000">
              <a:off x="8673351" y="1704867"/>
              <a:ext cx="1212425" cy="2870688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1121318" y="4871582"/>
            <a:ext cx="10284303" cy="414386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96379" y="4800000"/>
            <a:ext cx="18478472" cy="35714"/>
            <a:chOff x="-96379" y="4800000"/>
            <a:chExt cx="18478472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-96379" y="4800000"/>
              <a:ext cx="18478472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519836" y="4871582"/>
            <a:ext cx="10284303" cy="41438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6237946" y="6813523"/>
            <a:ext cx="569438" cy="488551"/>
            <a:chOff x="16237946" y="6813523"/>
            <a:chExt cx="569438" cy="488551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6360000">
              <a:off x="16237946" y="6813523"/>
              <a:ext cx="569438" cy="48855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617330" y="6735825"/>
            <a:ext cx="462269" cy="35714"/>
            <a:chOff x="6617330" y="6735825"/>
            <a:chExt cx="462269" cy="3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617330" y="6735825"/>
              <a:ext cx="462269" cy="3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591909" y="6757635"/>
            <a:ext cx="487689" cy="1053040"/>
            <a:chOff x="6591909" y="6757635"/>
            <a:chExt cx="487689" cy="1053040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535221" y="7266298"/>
              <a:ext cx="1053040" cy="35714"/>
              <a:chOff x="6535221" y="7266298"/>
              <a:chExt cx="1053040" cy="35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 rot="5400000">
                <a:off x="6535221" y="7266298"/>
                <a:ext cx="1053040" cy="3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6591909" y="7248441"/>
              <a:ext cx="462269" cy="35714"/>
              <a:chOff x="6591909" y="7248441"/>
              <a:chExt cx="462269" cy="35714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91909" y="7248441"/>
                <a:ext cx="462269" cy="3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6591909" y="7774961"/>
              <a:ext cx="462269" cy="35714"/>
              <a:chOff x="6591909" y="7774961"/>
              <a:chExt cx="462269" cy="35714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6591909" y="7774961"/>
                <a:ext cx="462269" cy="35714"/>
              </a:xfrm>
              <a:prstGeom prst="rect">
                <a:avLst/>
              </a:prstGeom>
            </p:spPr>
          </p:pic>
        </p:grpSp>
      </p:grpSp>
      <p:pic>
        <p:nvPicPr>
          <p:cNvPr id="36" name="Object 3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33334" y="8357030"/>
            <a:ext cx="8234843" cy="642377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20881" y="5095239"/>
            <a:ext cx="1605291" cy="633643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38328" y="5144445"/>
            <a:ext cx="1567196" cy="63364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46194" y="243801"/>
            <a:ext cx="3772130" cy="515539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95099" y="694431"/>
            <a:ext cx="2175442" cy="65712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7515" y="1178945"/>
            <a:ext cx="9376495" cy="7139068"/>
            <a:chOff x="7757515" y="1178945"/>
            <a:chExt cx="9376495" cy="71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515" y="1178945"/>
              <a:ext cx="9376495" cy="71390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4348" y="1239697"/>
            <a:ext cx="6031144" cy="167692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760554" y="3972418"/>
            <a:ext cx="3628909" cy="283024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22" y="2591349"/>
            <a:ext cx="1966708" cy="493714"/>
            <a:chOff x="8572422" y="2591349"/>
            <a:chExt cx="1966708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2422" y="2591349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33906" y="3972420"/>
            <a:ext cx="2568994" cy="283614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773103" y="949855"/>
            <a:ext cx="20812518" cy="83860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420731" y="4204849"/>
            <a:ext cx="1212425" cy="3328403"/>
            <a:chOff x="7420731" y="4204849"/>
            <a:chExt cx="1212425" cy="332840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420731" y="4204849"/>
              <a:ext cx="1212425" cy="332840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001258" y="4204849"/>
            <a:ext cx="1212425" cy="3328403"/>
            <a:chOff x="10001258" y="4204849"/>
            <a:chExt cx="1212425" cy="332840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01258" y="4204849"/>
              <a:ext cx="1212425" cy="33284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566717" y="4204849"/>
            <a:ext cx="1212425" cy="3328403"/>
            <a:chOff x="12566717" y="4204849"/>
            <a:chExt cx="1212425" cy="332840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566717" y="4204849"/>
              <a:ext cx="1212425" cy="332840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293263" y="7647451"/>
            <a:ext cx="11865203" cy="7786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03536" y="549825"/>
            <a:ext cx="2303267" cy="111368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46194" y="243801"/>
            <a:ext cx="3207263" cy="5155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30520" y="1328081"/>
            <a:ext cx="7234963" cy="88077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51153" y="1907038"/>
            <a:ext cx="10893939" cy="66061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30612" y="2379912"/>
            <a:ext cx="3057853" cy="5677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03201" y="8290306"/>
            <a:ext cx="12919644" cy="45078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6487915" y="3361308"/>
            <a:ext cx="28351660" cy="154285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5143902" y="6589880"/>
            <a:ext cx="28351660" cy="154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87302" y="3000594"/>
            <a:ext cx="12925615" cy="688642"/>
            <a:chOff x="587302" y="3000594"/>
            <a:chExt cx="12925615" cy="68864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600000" y="3002380"/>
              <a:ext cx="12876191" cy="35714"/>
              <a:chOff x="600000" y="3002380"/>
              <a:chExt cx="12876191" cy="35714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600000" y="3002380"/>
                <a:ext cx="12876191" cy="35714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61367" y="3327058"/>
              <a:ext cx="688591" cy="35714"/>
              <a:chOff x="261367" y="3327058"/>
              <a:chExt cx="688591" cy="35714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261367" y="3327058"/>
                <a:ext cx="688591" cy="3571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3150261" y="3327058"/>
              <a:ext cx="688591" cy="35714"/>
              <a:chOff x="13150261" y="3327058"/>
              <a:chExt cx="688591" cy="35714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3150261" y="3327058"/>
                <a:ext cx="688591" cy="35714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1905918" y="6350444"/>
            <a:ext cx="12925615" cy="688642"/>
            <a:chOff x="1905918" y="6350444"/>
            <a:chExt cx="12925615" cy="68864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918616" y="6352229"/>
              <a:ext cx="12876191" cy="35714"/>
              <a:chOff x="1918616" y="6352229"/>
              <a:chExt cx="12876191" cy="3571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918616" y="6352229"/>
                <a:ext cx="12876191" cy="35714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1579983" y="6676908"/>
              <a:ext cx="688591" cy="35714"/>
              <a:chOff x="1579983" y="6676908"/>
              <a:chExt cx="688591" cy="35714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579983" y="6676908"/>
                <a:ext cx="688591" cy="35714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14468877" y="6676908"/>
              <a:ext cx="688591" cy="35714"/>
              <a:chOff x="14468877" y="6676908"/>
              <a:chExt cx="688591" cy="35714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5400000">
                <a:off x="14468877" y="6676908"/>
                <a:ext cx="688591" cy="35714"/>
              </a:xfrm>
              <a:prstGeom prst="rect">
                <a:avLst/>
              </a:prstGeom>
            </p:spPr>
          </p:pic>
        </p:grpSp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7649" y="2319646"/>
            <a:ext cx="5302613" cy="79791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522417" y="2798216"/>
            <a:ext cx="5321661" cy="797918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296265" y="5669495"/>
            <a:ext cx="5302613" cy="79791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07855" y="6070959"/>
            <a:ext cx="5321661" cy="79791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242008" y="5375219"/>
            <a:ext cx="3292106" cy="35714"/>
            <a:chOff x="242008" y="5375219"/>
            <a:chExt cx="3292106" cy="3571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42008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568499" y="5387917"/>
            <a:ext cx="3292106" cy="35714"/>
            <a:chOff x="1568499" y="5387917"/>
            <a:chExt cx="3292106" cy="35714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568499" y="5387917"/>
              <a:ext cx="3292106" cy="3571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2832353" y="5375219"/>
            <a:ext cx="3292106" cy="35714"/>
            <a:chOff x="2832353" y="5375219"/>
            <a:chExt cx="3292106" cy="35714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2832353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4127591" y="5375219"/>
            <a:ext cx="3292106" cy="35714"/>
            <a:chOff x="4127591" y="5375219"/>
            <a:chExt cx="3292106" cy="35714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4127591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421913" y="5375219"/>
            <a:ext cx="3292106" cy="35714"/>
            <a:chOff x="5421913" y="5375219"/>
            <a:chExt cx="3292106" cy="3571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5421913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740529" y="5375219"/>
            <a:ext cx="3292106" cy="35714"/>
            <a:chOff x="6740529" y="5375219"/>
            <a:chExt cx="3292106" cy="35714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6740529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994208" y="5432361"/>
            <a:ext cx="3292106" cy="35714"/>
            <a:chOff x="7994208" y="5432361"/>
            <a:chExt cx="3292106" cy="3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7994208" y="5432361"/>
              <a:ext cx="3292106" cy="3571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313423" y="5375219"/>
            <a:ext cx="3292106" cy="35714"/>
            <a:chOff x="9313423" y="5375219"/>
            <a:chExt cx="3292106" cy="35714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9313423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0555848" y="5375219"/>
            <a:ext cx="3292106" cy="35714"/>
            <a:chOff x="10555848" y="5375219"/>
            <a:chExt cx="3292106" cy="3571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555848" y="5375219"/>
              <a:ext cx="3292106" cy="35714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2116964" y="5995695"/>
            <a:ext cx="2822596" cy="35714"/>
            <a:chOff x="12116964" y="5995695"/>
            <a:chExt cx="2822596" cy="35714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2116964" y="5995695"/>
              <a:ext cx="2822596" cy="35714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386841" y="5911942"/>
            <a:ext cx="2822596" cy="35714"/>
            <a:chOff x="13386841" y="5911942"/>
            <a:chExt cx="2822596" cy="35714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13386841" y="5911942"/>
              <a:ext cx="2822596" cy="35714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04764" y="694432"/>
            <a:ext cx="3667648" cy="1113686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194" y="243801"/>
            <a:ext cx="3772130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423680" y="3798847"/>
            <a:ext cx="7165371" cy="526436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2232578" y="9063214"/>
            <a:ext cx="20822140" cy="1536135"/>
            <a:chOff x="-2232578" y="9063214"/>
            <a:chExt cx="20822140" cy="153613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2232578" y="9063214"/>
              <a:ext cx="20822140" cy="153613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287554" y="-199636"/>
            <a:ext cx="5142151" cy="1014265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82588" y="5158233"/>
            <a:ext cx="4358853" cy="107143"/>
            <a:chOff x="982588" y="5158233"/>
            <a:chExt cx="4358853" cy="10714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982588" y="5158233"/>
              <a:ext cx="4358853" cy="10714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 rot="-5400000">
            <a:off x="1934714" y="4417307"/>
            <a:ext cx="1791100" cy="64839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27134" y="802256"/>
            <a:ext cx="5142151" cy="61350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859557" y="4075889"/>
            <a:ext cx="2232256" cy="107143"/>
            <a:chOff x="6859557" y="4075889"/>
            <a:chExt cx="2232256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859557" y="4075889"/>
              <a:ext cx="2232256" cy="10714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-5400000">
            <a:off x="6879092" y="3778683"/>
            <a:ext cx="1576052" cy="64077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769399" y="1641817"/>
            <a:ext cx="8671272" cy="5582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0812600" y="4012150"/>
            <a:ext cx="5316874" cy="3554070"/>
            <a:chOff x="10812600" y="4012150"/>
            <a:chExt cx="5316874" cy="355407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0812600" y="4012150"/>
              <a:ext cx="5316874" cy="355407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194" y="243801"/>
            <a:ext cx="3772130" cy="515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287554" y="7814166"/>
            <a:ext cx="5142151" cy="771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18795" y="8190952"/>
            <a:ext cx="486440" cy="107143"/>
            <a:chOff x="2918795" y="8190952"/>
            <a:chExt cx="486440" cy="10714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2918795" y="8190952"/>
              <a:ext cx="486440" cy="10714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 rot="-5400000">
            <a:off x="1972884" y="7907674"/>
            <a:ext cx="1614290" cy="65030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160694" y="5142857"/>
            <a:ext cx="731800" cy="731800"/>
            <a:chOff x="5160694" y="5142857"/>
            <a:chExt cx="731800" cy="73180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160694" y="5142857"/>
              <a:ext cx="731800" cy="73180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835405" y="5142857"/>
            <a:ext cx="731800" cy="731800"/>
            <a:chOff x="3835405" y="5142857"/>
            <a:chExt cx="731800" cy="73180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835405" y="5142857"/>
              <a:ext cx="731800" cy="73180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027134" y="5244616"/>
            <a:ext cx="5142151" cy="154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450493" y="6015919"/>
            <a:ext cx="1050386" cy="107143"/>
            <a:chOff x="7450493" y="6015919"/>
            <a:chExt cx="1050386" cy="10714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5400000">
              <a:off x="7450493" y="6015919"/>
              <a:ext cx="1050386" cy="107143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 rot="-5400000">
            <a:off x="6886074" y="5774162"/>
            <a:ext cx="1614557" cy="6483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68722" y="705598"/>
            <a:ext cx="3014276" cy="126954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0149" y="2355437"/>
            <a:ext cx="7076195" cy="6383274"/>
            <a:chOff x="940149" y="2355437"/>
            <a:chExt cx="7076195" cy="638327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0149" y="2355437"/>
              <a:ext cx="7076195" cy="638327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638095" y="1689434"/>
            <a:ext cx="5394174" cy="556104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903688" y="3575557"/>
            <a:ext cx="2181119" cy="906228"/>
            <a:chOff x="10903688" y="3575557"/>
            <a:chExt cx="2181119" cy="90622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800000">
              <a:off x="10903688" y="3575557"/>
              <a:ext cx="2181119" cy="906228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7049" y="4871122"/>
            <a:ext cx="989499" cy="64370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260496" y="2497823"/>
            <a:ext cx="989499" cy="64370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508195" y="7716672"/>
            <a:ext cx="9516348" cy="56239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94" y="243801"/>
            <a:ext cx="3772130" cy="51553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44476" y="8410142"/>
            <a:ext cx="8894051" cy="756270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63967" y="2580949"/>
            <a:ext cx="1116187" cy="441263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763967" y="2896560"/>
            <a:ext cx="2020244" cy="5174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735391" y="3270363"/>
            <a:ext cx="2020072" cy="51237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7618653" y="3370059"/>
            <a:ext cx="105628" cy="239335"/>
            <a:chOff x="7618653" y="3370059"/>
            <a:chExt cx="105628" cy="239335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618653" y="3370059"/>
              <a:ext cx="105628" cy="239335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631" y="705597"/>
            <a:ext cx="2983857" cy="111988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623853" y="1641699"/>
            <a:ext cx="4752491" cy="56239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441687" y="4567541"/>
            <a:ext cx="840038" cy="840038"/>
            <a:chOff x="8441687" y="4567541"/>
            <a:chExt cx="840038" cy="84003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441687" y="4567541"/>
              <a:ext cx="840038" cy="84003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932710" y="8050255"/>
            <a:ext cx="14030389" cy="13096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6194" y="243801"/>
            <a:ext cx="6397263" cy="515539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41619" y="1985617"/>
            <a:ext cx="4928963" cy="559380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15704" y="1985617"/>
            <a:ext cx="4928963" cy="559380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632352" y="5016313"/>
            <a:ext cx="1981124" cy="87569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89520" y="3246313"/>
            <a:ext cx="2000173" cy="875697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425760" y="5016313"/>
            <a:ext cx="1981124" cy="875695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962563" y="3246313"/>
            <a:ext cx="2000173" cy="87569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23811" y="837289"/>
            <a:ext cx="7049773" cy="1024754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683812" y="2067138"/>
            <a:ext cx="2913066" cy="290318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778070" y="3953712"/>
            <a:ext cx="2056447" cy="73211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070351" y="5552373"/>
            <a:ext cx="3344542" cy="73211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00074" y="4599962"/>
            <a:ext cx="785771" cy="785771"/>
            <a:chOff x="8400074" y="4599962"/>
            <a:chExt cx="785771" cy="78577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400074" y="4599962"/>
              <a:ext cx="785771" cy="7857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460734" y="6317195"/>
            <a:ext cx="840038" cy="840038"/>
            <a:chOff x="8460734" y="6317195"/>
            <a:chExt cx="840038" cy="840038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460734" y="6317195"/>
              <a:ext cx="840038" cy="8400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566137" y="6349616"/>
            <a:ext cx="785771" cy="785771"/>
            <a:chOff x="8566137" y="6349616"/>
            <a:chExt cx="785771" cy="785771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566137" y="6349616"/>
              <a:ext cx="785771" cy="785771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531957" y="7517069"/>
            <a:ext cx="4099971" cy="76068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518891" y="7412310"/>
            <a:ext cx="4083599" cy="7606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74124" y="2120264"/>
            <a:ext cx="7552381" cy="5917831"/>
            <a:chOff x="1074124" y="2120264"/>
            <a:chExt cx="7552381" cy="5917831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074124" y="2247619"/>
              <a:ext cx="7548026" cy="5784593"/>
              <a:chOff x="1074124" y="2247619"/>
              <a:chExt cx="7548026" cy="5784593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074124" y="2247619"/>
                <a:ext cx="7548026" cy="5784593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2119414" y="2120264"/>
              <a:ext cx="6171429" cy="472036"/>
              <a:chOff x="2119414" y="2120264"/>
              <a:chExt cx="6171429" cy="472036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2119414" y="2120264"/>
                <a:ext cx="6171429" cy="472036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815503" y="2303326"/>
              <a:ext cx="601506" cy="36168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981470" y="5079180"/>
            <a:ext cx="1372329" cy="1661564"/>
            <a:chOff x="4981470" y="5079180"/>
            <a:chExt cx="1372329" cy="166156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81470" y="5079180"/>
              <a:ext cx="1372329" cy="166156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01376" y="4174075"/>
            <a:ext cx="5734786" cy="51411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03573" y="1009345"/>
            <a:ext cx="7427840" cy="9480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62912" y="2247619"/>
            <a:ext cx="7440027" cy="5784593"/>
            <a:chOff x="10062912" y="2247619"/>
            <a:chExt cx="7440027" cy="578459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062912" y="2247619"/>
              <a:ext cx="7440027" cy="578459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339593" y="8203640"/>
            <a:ext cx="1556175" cy="646651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788668" y="8184592"/>
            <a:ext cx="1265280" cy="64665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6314179" y="5125000"/>
            <a:ext cx="6125715" cy="35714"/>
            <a:chOff x="6314179" y="5125000"/>
            <a:chExt cx="6125715" cy="357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314179" y="5125000"/>
              <a:ext cx="6125715" cy="357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194" y="243801"/>
            <a:ext cx="6264720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29814" y="2648859"/>
            <a:ext cx="7844007" cy="2864142"/>
            <a:chOff x="829814" y="2648859"/>
            <a:chExt cx="7844007" cy="286414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29814" y="2648859"/>
              <a:ext cx="7844007" cy="286414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736248" y="3185349"/>
            <a:ext cx="4937573" cy="1272725"/>
            <a:chOff x="3736248" y="3185349"/>
            <a:chExt cx="4937573" cy="127272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736248" y="3185349"/>
              <a:ext cx="4937573" cy="127272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801090" y="2892342"/>
            <a:ext cx="1372329" cy="1661564"/>
            <a:chOff x="8801090" y="2892342"/>
            <a:chExt cx="1372329" cy="166156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640000">
              <a:off x="8801090" y="2892342"/>
              <a:ext cx="1372329" cy="166156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523753" y="4119982"/>
            <a:ext cx="7389565" cy="8042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29814" y="5746747"/>
            <a:ext cx="7844007" cy="816175"/>
            <a:chOff x="829814" y="5746747"/>
            <a:chExt cx="7844007" cy="81617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29814" y="5746747"/>
              <a:ext cx="7844007" cy="81617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748545" y="5465142"/>
            <a:ext cx="1372329" cy="1661564"/>
            <a:chOff x="8748545" y="5465142"/>
            <a:chExt cx="1372329" cy="166156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2640000">
              <a:off x="8748545" y="5465142"/>
              <a:ext cx="1372329" cy="166156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3145" y="6224830"/>
            <a:ext cx="6408498" cy="79791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009085" y="5746747"/>
            <a:ext cx="6354929" cy="766954"/>
            <a:chOff x="2009085" y="5746747"/>
            <a:chExt cx="6354929" cy="76695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009085" y="5746747"/>
              <a:ext cx="6354929" cy="76695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3626" y="1161726"/>
            <a:ext cx="9854259" cy="90046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194" y="243801"/>
            <a:ext cx="4901863" cy="51553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599441" y="7998766"/>
            <a:ext cx="13136470" cy="112508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424659" y="2401490"/>
            <a:ext cx="8724133" cy="7109874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45717" y="2385870"/>
            <a:ext cx="2571076" cy="713070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91171" y="4353626"/>
            <a:ext cx="2510937" cy="70744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542205" y="4100681"/>
            <a:ext cx="1212425" cy="2870688"/>
            <a:chOff x="6542205" y="4100681"/>
            <a:chExt cx="1212425" cy="287068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6542205" y="4100681"/>
              <a:ext cx="1212425" cy="2870688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557135" y="2385870"/>
            <a:ext cx="5142151" cy="713070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99491" y="4100681"/>
            <a:ext cx="1212425" cy="2870688"/>
            <a:chOff x="11899491" y="4100681"/>
            <a:chExt cx="1212425" cy="2870688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5400000">
              <a:off x="11899491" y="4100681"/>
              <a:ext cx="1212425" cy="2870688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405621" y="4290935"/>
            <a:ext cx="2044203" cy="65029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52144" y="1597916"/>
            <a:ext cx="7033956" cy="72887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5801216" y="3196683"/>
            <a:ext cx="653990" cy="1229110"/>
            <a:chOff x="15801216" y="3196683"/>
            <a:chExt cx="653990" cy="122911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4680000">
              <a:off x="15801216" y="3196683"/>
              <a:ext cx="653990" cy="122911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46194" y="243801"/>
            <a:ext cx="3060834" cy="51553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36907" y="895059"/>
            <a:ext cx="3595650" cy="90046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2566" y="3418500"/>
            <a:ext cx="3872824" cy="51411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519573" y="6160687"/>
            <a:ext cx="2482738" cy="120045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78858" y="6292115"/>
            <a:ext cx="3517300" cy="120997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044510" y="3408085"/>
            <a:ext cx="4143310" cy="52363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3097" y="991281"/>
            <a:ext cx="3775669" cy="90046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92192" y="-217386"/>
            <a:ext cx="3229416" cy="89565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940223" y="3723140"/>
            <a:ext cx="1854008" cy="2244763"/>
            <a:chOff x="4940223" y="3723140"/>
            <a:chExt cx="1854008" cy="22447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4380000">
              <a:off x="4940223" y="3723140"/>
              <a:ext cx="1854008" cy="224476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37040" y="3965913"/>
            <a:ext cx="3383803" cy="78157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90870" y="4513509"/>
            <a:ext cx="2171117" cy="762527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394643" y="1760912"/>
            <a:ext cx="6164286" cy="7447861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36670" y="243801"/>
            <a:ext cx="5059396" cy="51553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829025" y="3373507"/>
            <a:ext cx="1212425" cy="2089523"/>
            <a:chOff x="10829025" y="3373507"/>
            <a:chExt cx="1212425" cy="208952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5400000">
              <a:off x="10829025" y="3373507"/>
              <a:ext cx="1212425" cy="208952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660714" y="2684621"/>
            <a:ext cx="6744451" cy="5129757"/>
            <a:chOff x="1660714" y="2684621"/>
            <a:chExt cx="6744451" cy="51297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660714" y="2684621"/>
              <a:ext cx="6744451" cy="51297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156749" y="7432482"/>
            <a:ext cx="6171429" cy="360291"/>
            <a:chOff x="2156749" y="7432482"/>
            <a:chExt cx="6171429" cy="36029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56749" y="7432482"/>
              <a:ext cx="6171429" cy="36029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36907" y="895059"/>
            <a:ext cx="3614697" cy="890945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767579" y="2550084"/>
            <a:ext cx="7237871" cy="542840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270238" y="4456043"/>
            <a:ext cx="5944451" cy="3586906"/>
            <a:chOff x="2270238" y="4456043"/>
            <a:chExt cx="5944451" cy="358690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70238" y="4456043"/>
              <a:ext cx="5944451" cy="358690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580882" y="3667944"/>
            <a:ext cx="1556853" cy="673814"/>
            <a:chOff x="14580882" y="3667944"/>
            <a:chExt cx="1556853" cy="6738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580882" y="3667944"/>
              <a:ext cx="1556853" cy="6738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251618" y="6609614"/>
            <a:ext cx="2039658" cy="673814"/>
            <a:chOff x="11251618" y="6609614"/>
            <a:chExt cx="2039658" cy="67381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251618" y="6609614"/>
              <a:ext cx="2039658" cy="67381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57859" y="1592944"/>
            <a:ext cx="4419908" cy="65029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 rot="-5400000">
            <a:off x="554468" y="4567205"/>
            <a:ext cx="1389786" cy="5677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36670" y="243801"/>
            <a:ext cx="4968130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94535" y="456750"/>
            <a:ext cx="17496645" cy="8210310"/>
            <a:chOff x="394535" y="456750"/>
            <a:chExt cx="17496645" cy="821031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94535" y="456750"/>
              <a:ext cx="17496645" cy="821031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4023" y="3694680"/>
            <a:ext cx="8380985" cy="171446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40295" y="5335673"/>
            <a:ext cx="1966708" cy="493714"/>
            <a:chOff x="8140295" y="5335673"/>
            <a:chExt cx="1966708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140295" y="5335673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231273" y="3292203"/>
            <a:ext cx="2465614" cy="2465614"/>
            <a:chOff x="4231273" y="3292203"/>
            <a:chExt cx="2465614" cy="246561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231273" y="3292203"/>
              <a:ext cx="2465614" cy="246561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61326" y="6331326"/>
            <a:ext cx="11088678" cy="1836259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1008736" y="318110"/>
            <a:ext cx="11632177" cy="110806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74589" y="1306488"/>
            <a:ext cx="4528971" cy="4528971"/>
            <a:chOff x="5974589" y="1306488"/>
            <a:chExt cx="4528971" cy="452897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3300000">
              <a:off x="5974589" y="1306488"/>
              <a:ext cx="4528971" cy="45289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852708" y="4326877"/>
            <a:ext cx="1268444" cy="810260"/>
            <a:chOff x="11852708" y="4326877"/>
            <a:chExt cx="1268444" cy="81026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11852708" y="4326877"/>
              <a:ext cx="1268444" cy="81026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37935" y="1767573"/>
            <a:ext cx="10302794" cy="66397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4651" y="5474811"/>
            <a:ext cx="924432" cy="65029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810884" y="3369217"/>
            <a:ext cx="5639984" cy="6693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947314" y="6383388"/>
            <a:ext cx="1079231" cy="810260"/>
            <a:chOff x="11947314" y="6383388"/>
            <a:chExt cx="1079231" cy="81026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1947314" y="6383388"/>
              <a:ext cx="1079231" cy="81026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384042" y="7479716"/>
            <a:ext cx="2487499" cy="88047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086595" y="4475278"/>
            <a:ext cx="2412262" cy="60586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230403" y="6348763"/>
            <a:ext cx="1764729" cy="54872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36670" y="243801"/>
            <a:ext cx="5217530" cy="51553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36907" y="895059"/>
            <a:ext cx="4094135" cy="89094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333649" y="2932392"/>
            <a:ext cx="1651482" cy="63364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333649" y="5095239"/>
            <a:ext cx="1613386" cy="6336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33649" y="7058296"/>
            <a:ext cx="1613386" cy="63364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6670" y="243801"/>
            <a:ext cx="5217530" cy="515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5717" y="1284905"/>
            <a:ext cx="9764138" cy="5335704"/>
            <a:chOff x="255717" y="1284905"/>
            <a:chExt cx="9764138" cy="533570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5717" y="1284905"/>
              <a:ext cx="9764138" cy="533570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390395" y="2961118"/>
            <a:ext cx="7382122" cy="6075735"/>
            <a:chOff x="10390395" y="2961118"/>
            <a:chExt cx="7382122" cy="60757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390395" y="2961118"/>
              <a:ext cx="7382122" cy="6075735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945279" y="7567255"/>
            <a:ext cx="5940433" cy="5582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9358411" y="7313019"/>
            <a:ext cx="586883" cy="1017990"/>
            <a:chOff x="9358411" y="7313019"/>
            <a:chExt cx="586883" cy="101799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9358411" y="7313019"/>
              <a:ext cx="586883" cy="101799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370400" y="1518824"/>
            <a:ext cx="4014101" cy="93110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0929758" y="1350888"/>
            <a:ext cx="586883" cy="1017990"/>
            <a:chOff x="10929758" y="1350888"/>
            <a:chExt cx="586883" cy="101799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400000">
              <a:off x="10929758" y="1350888"/>
              <a:ext cx="586883" cy="10179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774452" y="4084997"/>
            <a:ext cx="331820" cy="300199"/>
            <a:chOff x="8774452" y="4084997"/>
            <a:chExt cx="331820" cy="30019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774452" y="4084997"/>
              <a:ext cx="331820" cy="30019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58958" y="2068949"/>
            <a:ext cx="12197820" cy="646956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103161" y="764507"/>
            <a:ext cx="5111635" cy="4066431"/>
            <a:chOff x="8103161" y="764507"/>
            <a:chExt cx="5111635" cy="406643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8340000">
              <a:off x="8103161" y="764507"/>
              <a:ext cx="5111635" cy="406643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704339" y="5312743"/>
            <a:ext cx="3472047" cy="1193253"/>
            <a:chOff x="7704339" y="5312743"/>
            <a:chExt cx="3472047" cy="119325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3120000">
              <a:off x="7704339" y="5312743"/>
              <a:ext cx="3472047" cy="1193253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07030" y="7218506"/>
            <a:ext cx="7463823" cy="103903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663367" y="3040582"/>
            <a:ext cx="2118613" cy="682842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46194" y="243801"/>
            <a:ext cx="1690234" cy="51553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907" y="895059"/>
            <a:ext cx="2831973" cy="900469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068" y="2654891"/>
            <a:ext cx="8678198" cy="615099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462963" y="478263"/>
            <a:ext cx="16632359" cy="10277424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45514" y="1410623"/>
            <a:ext cx="8101261" cy="105841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46194" y="243801"/>
            <a:ext cx="1756701" cy="51553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078132" y="3584942"/>
            <a:ext cx="572265" cy="107143"/>
            <a:chOff x="5078132" y="3584942"/>
            <a:chExt cx="572265" cy="10714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5078132" y="3584942"/>
              <a:ext cx="572265" cy="1071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857849" y="6155114"/>
            <a:ext cx="1850925" cy="107143"/>
            <a:chOff x="6857849" y="6155114"/>
            <a:chExt cx="1850925" cy="107143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5400000">
              <a:off x="6857849" y="6155114"/>
              <a:ext cx="1850925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10068" y="1542857"/>
            <a:ext cx="9042313" cy="72630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19973" y="2426094"/>
            <a:ext cx="3642544" cy="88522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419973" y="5523207"/>
            <a:ext cx="3677544" cy="88522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763961" y="2779265"/>
            <a:ext cx="3782993" cy="58941"/>
            <a:chOff x="6763961" y="2779265"/>
            <a:chExt cx="3782993" cy="589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763961" y="2779265"/>
              <a:ext cx="3782993" cy="5894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363141" y="5791746"/>
            <a:ext cx="2279052" cy="65584"/>
            <a:chOff x="8363141" y="5791746"/>
            <a:chExt cx="2279052" cy="6558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3141" y="5791746"/>
              <a:ext cx="2279052" cy="6558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771832" y="2728307"/>
            <a:ext cx="875648" cy="3148071"/>
            <a:chOff x="13771832" y="2728307"/>
            <a:chExt cx="875648" cy="3148071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13050231" y="4279128"/>
              <a:ext cx="3137357" cy="57143"/>
              <a:chOff x="13050231" y="4279128"/>
              <a:chExt cx="3137357" cy="57143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 rot="5400000">
                <a:off x="13050231" y="4279128"/>
                <a:ext cx="3137357" cy="57143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818261" y="2728307"/>
              <a:ext cx="818506" cy="57143"/>
              <a:chOff x="13818261" y="2728307"/>
              <a:chExt cx="818506" cy="57143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818261" y="2728307"/>
                <a:ext cx="818506" cy="57143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13771832" y="5819235"/>
              <a:ext cx="818506" cy="57143"/>
              <a:chOff x="13771832" y="5819235"/>
              <a:chExt cx="818506" cy="5714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3771832" y="5819235"/>
                <a:ext cx="818506" cy="57143"/>
              </a:xfrm>
              <a:prstGeom prst="rect">
                <a:avLst/>
              </a:prstGeom>
            </p:spPr>
          </p:pic>
        </p:grpSp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716410" y="3907273"/>
            <a:ext cx="2368487" cy="87569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06991" y="3210245"/>
            <a:ext cx="331820" cy="300199"/>
            <a:chOff x="6006991" y="3210245"/>
            <a:chExt cx="331820" cy="30019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006991" y="3210245"/>
              <a:ext cx="331820" cy="30019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085716" y="7143944"/>
            <a:ext cx="8643699" cy="68699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194" y="243801"/>
            <a:ext cx="1756701" cy="515539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232629" y="2538766"/>
            <a:ext cx="572265" cy="107143"/>
            <a:chOff x="5232629" y="2538766"/>
            <a:chExt cx="572265" cy="1071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5400000">
              <a:off x="5232629" y="2538766"/>
              <a:ext cx="572265" cy="10714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991514" y="5818604"/>
            <a:ext cx="2294893" cy="107143"/>
            <a:chOff x="6991514" y="5818604"/>
            <a:chExt cx="2294893" cy="10714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5400000">
              <a:off x="6991514" y="5818604"/>
              <a:ext cx="2294893" cy="10714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0314" y="928719"/>
            <a:ext cx="2603348" cy="1727453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39765" y="2918050"/>
            <a:ext cx="5877449" cy="14031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9966" y="4734851"/>
            <a:ext cx="2256775" cy="2256775"/>
            <a:chOff x="1989966" y="4734851"/>
            <a:chExt cx="2256775" cy="225677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89966" y="4734851"/>
              <a:ext cx="2256775" cy="225677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68555" y="4783235"/>
            <a:ext cx="2798101" cy="1947114"/>
            <a:chOff x="5668555" y="4783235"/>
            <a:chExt cx="2798101" cy="1947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668555" y="4783235"/>
              <a:ext cx="2798101" cy="19471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253716" y="6680302"/>
            <a:ext cx="1647386" cy="58758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946049" y="6680302"/>
            <a:ext cx="2280033" cy="58758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33329" y="2918050"/>
            <a:ext cx="5856668" cy="139411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1312" y="3222811"/>
            <a:ext cx="1605291" cy="63364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815308" y="3203763"/>
            <a:ext cx="1567196" cy="63364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451589" y="5577397"/>
            <a:ext cx="5418251" cy="35714"/>
            <a:chOff x="6451589" y="5577397"/>
            <a:chExt cx="5418251" cy="357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6451589" y="5577397"/>
              <a:ext cx="5418251" cy="3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15619" y="4734851"/>
            <a:ext cx="3009524" cy="2209524"/>
            <a:chOff x="12715619" y="4734851"/>
            <a:chExt cx="3009524" cy="220952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715619" y="4734851"/>
              <a:ext cx="3009524" cy="2209524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36670" y="243801"/>
            <a:ext cx="1844196" cy="452691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46508" y="643004"/>
            <a:ext cx="8424062" cy="17179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504123" y="3721227"/>
            <a:ext cx="10800293" cy="1244417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392301" y="5390192"/>
            <a:ext cx="2970223" cy="1142842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4011" y="5485430"/>
            <a:ext cx="1761509" cy="754280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45373" y="5371144"/>
            <a:ext cx="2722128" cy="114284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186382" y="5485430"/>
            <a:ext cx="1723413" cy="75428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836386" y="2432340"/>
            <a:ext cx="4700310" cy="1443434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914191" y="6455906"/>
            <a:ext cx="4602043" cy="568243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51299" y="6455906"/>
            <a:ext cx="4194462" cy="101252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694204" y="6820012"/>
            <a:ext cx="2933021" cy="35714"/>
            <a:chOff x="7694204" y="6820012"/>
            <a:chExt cx="2933021" cy="357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7694204" y="6820012"/>
              <a:ext cx="2933021" cy="357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349524" y="7476781"/>
            <a:ext cx="2921691" cy="95331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531345" y="7572019"/>
            <a:ext cx="3111501" cy="89522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36670" y="243801"/>
            <a:ext cx="1844196" cy="452691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926" y="3817559"/>
            <a:ext cx="7178532" cy="185153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05926" y="3817555"/>
            <a:ext cx="5696066" cy="191819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524" y="-1922296"/>
            <a:ext cx="18285714" cy="12208011"/>
            <a:chOff x="9524" y="-1922296"/>
            <a:chExt cx="18285714" cy="122080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" y="-1922296"/>
              <a:ext cx="18285714" cy="1220801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3188" y="3186625"/>
            <a:ext cx="7059695" cy="226561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45805" y="4751755"/>
            <a:ext cx="8803598" cy="26973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05394" y="665442"/>
            <a:ext cx="4425624" cy="170392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380520" y="3489923"/>
            <a:ext cx="4847769" cy="4787144"/>
            <a:chOff x="12380520" y="3489923"/>
            <a:chExt cx="4847769" cy="478714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380520" y="3489923"/>
              <a:ext cx="4847769" cy="478714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813380" y="996938"/>
            <a:ext cx="4847769" cy="4787144"/>
            <a:chOff x="7813380" y="996938"/>
            <a:chExt cx="4847769" cy="478714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3380" y="996938"/>
              <a:ext cx="4847769" cy="478714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2088" y="2689354"/>
            <a:ext cx="3479153" cy="1593268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876764" y="5098383"/>
            <a:ext cx="3911915" cy="159326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395448" y="5369593"/>
            <a:ext cx="3683634" cy="763063"/>
            <a:chOff x="8395448" y="5369593"/>
            <a:chExt cx="3683634" cy="7630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5448" y="5369593"/>
              <a:ext cx="3683634" cy="763063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48250" y="5289907"/>
            <a:ext cx="3435255" cy="89898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2962588" y="3123901"/>
            <a:ext cx="3683634" cy="763063"/>
            <a:chOff x="12962588" y="3123901"/>
            <a:chExt cx="3683634" cy="7630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962588" y="3123901"/>
              <a:ext cx="3683634" cy="76306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79277" y="3098969"/>
            <a:ext cx="3659417" cy="89898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35954" y="6583630"/>
            <a:ext cx="8326270" cy="205025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69286" y="2755343"/>
            <a:ext cx="3614972" cy="3614972"/>
            <a:chOff x="3069286" y="2755343"/>
            <a:chExt cx="3614972" cy="3614972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069286" y="2755343"/>
              <a:ext cx="3614972" cy="36149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52057" y="3842876"/>
            <a:ext cx="2040619" cy="2040619"/>
            <a:chOff x="1052057" y="3842876"/>
            <a:chExt cx="2040619" cy="20406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052057" y="3842876"/>
              <a:ext cx="2040619" cy="20406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05025"/>
            <a:ext cx="18285714" cy="5014146"/>
            <a:chOff x="0" y="3305025"/>
            <a:chExt cx="18285714" cy="50141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05025"/>
              <a:ext cx="18285714" cy="50141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1437914"/>
            <a:ext cx="12582771" cy="1129971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462498" y="0"/>
            <a:ext cx="19748213" cy="3097971"/>
            <a:chOff x="-1462498" y="0"/>
            <a:chExt cx="19748213" cy="30979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462498" y="0"/>
              <a:ext cx="19748213" cy="30979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122730" y="3005307"/>
            <a:ext cx="19748213" cy="3848537"/>
            <a:chOff x="-1122730" y="3005307"/>
            <a:chExt cx="19748213" cy="384853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122730" y="3005307"/>
              <a:ext cx="19748213" cy="384853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800772" y="6699404"/>
            <a:ext cx="20086486" cy="3789903"/>
            <a:chOff x="-1800772" y="6699404"/>
            <a:chExt cx="20086486" cy="378990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800772" y="6699404"/>
              <a:ext cx="20086486" cy="378990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371943" y="-2571"/>
            <a:ext cx="5052171" cy="112997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2136425" y="2910069"/>
            <a:ext cx="6336342" cy="1129971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136479" y="6377145"/>
            <a:ext cx="6336342" cy="11299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6178" y="-257286"/>
            <a:ext cx="19891892" cy="10543000"/>
            <a:chOff x="-1606178" y="-257286"/>
            <a:chExt cx="19891892" cy="105430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6178" y="-257286"/>
              <a:ext cx="19891892" cy="105430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86150" y="193989"/>
            <a:ext cx="9371961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893955" y="1623685"/>
            <a:ext cx="6272461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492935" y="-495481"/>
            <a:ext cx="5066882" cy="5066882"/>
            <a:chOff x="8492935" y="-495481"/>
            <a:chExt cx="5066882" cy="506688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8492935" y="-495481"/>
              <a:ext cx="5066882" cy="5066882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893909" y="4944070"/>
            <a:ext cx="5119813" cy="1133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492935" y="2824902"/>
            <a:ext cx="5066882" cy="5066882"/>
            <a:chOff x="8492935" y="2824902"/>
            <a:chExt cx="5066882" cy="506688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8492935" y="2824902"/>
              <a:ext cx="5066882" cy="506688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893909" y="5900299"/>
            <a:ext cx="6693585" cy="11333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407332" y="3982908"/>
            <a:ext cx="4653114" cy="4653114"/>
            <a:chOff x="8407332" y="3982908"/>
            <a:chExt cx="4653114" cy="4653114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60000">
              <a:off x="8407332" y="3982908"/>
              <a:ext cx="4653114" cy="4653114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893909" y="6801556"/>
            <a:ext cx="6510851" cy="168090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07378" y="4884169"/>
            <a:ext cx="4653114" cy="4653114"/>
            <a:chOff x="8407378" y="4884169"/>
            <a:chExt cx="4653114" cy="46531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60000">
              <a:off x="8407378" y="4884169"/>
              <a:ext cx="4653114" cy="4653114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120290" y="8500823"/>
            <a:ext cx="5906709" cy="1133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549719" y="6583431"/>
            <a:ext cx="4653114" cy="4653114"/>
            <a:chOff x="9549719" y="6583431"/>
            <a:chExt cx="4653114" cy="46531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760000">
              <a:off x="9549719" y="6583431"/>
              <a:ext cx="4653114" cy="465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606882"/>
            <a:ext cx="18285714" cy="5071950"/>
            <a:chOff x="0" y="2606882"/>
            <a:chExt cx="18285714" cy="507195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606882"/>
              <a:ext cx="18285714" cy="507195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8317" y="565185"/>
            <a:ext cx="9711142" cy="1129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678832"/>
            <a:ext cx="18285714" cy="1062930"/>
            <a:chOff x="0" y="7678832"/>
            <a:chExt cx="18285714" cy="106293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7678832"/>
              <a:ext cx="18285714" cy="1062930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388163" y="4990480"/>
            <a:ext cx="6089737" cy="1133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695411" y="2970011"/>
            <a:ext cx="4653114" cy="4653114"/>
            <a:chOff x="8695411" y="2970011"/>
            <a:chExt cx="4653114" cy="46531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8695411" y="2970011"/>
              <a:ext cx="4653114" cy="465311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646851" y="6193156"/>
            <a:ext cx="6817090" cy="22047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201202" y="4358673"/>
            <a:ext cx="4653114" cy="4653114"/>
            <a:chOff x="8201202" y="4358673"/>
            <a:chExt cx="4653114" cy="4653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8201202" y="4358673"/>
              <a:ext cx="4653114" cy="465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63320" y="0"/>
            <a:ext cx="18749035" cy="10807476"/>
            <a:chOff x="-463320" y="0"/>
            <a:chExt cx="18749035" cy="1080747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63320" y="0"/>
              <a:ext cx="18749035" cy="1080747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98944" y="65184"/>
            <a:ext cx="3741817" cy="146482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661521" y="718663"/>
            <a:ext cx="5713275" cy="112997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998194" y="5052251"/>
            <a:ext cx="5745985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305450" y="3031788"/>
            <a:ext cx="4653114" cy="4653114"/>
            <a:chOff x="7305450" y="3031788"/>
            <a:chExt cx="4653114" cy="46531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7305450" y="3031788"/>
              <a:ext cx="4653114" cy="46531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5372" y="7971919"/>
            <a:ext cx="8767042" cy="11333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891077" y="5776587"/>
            <a:ext cx="4653114" cy="4653114"/>
            <a:chOff x="4891077" y="5776587"/>
            <a:chExt cx="4653114" cy="46531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2760000">
              <a:off x="4891077" y="5776587"/>
              <a:ext cx="4653114" cy="4653114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065261" y="9150109"/>
            <a:ext cx="11481861" cy="168090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294892" y="7499722"/>
            <a:ext cx="4653114" cy="4653114"/>
            <a:chOff x="3294892" y="7499722"/>
            <a:chExt cx="4653114" cy="465311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-2760000">
              <a:off x="3294892" y="7499722"/>
              <a:ext cx="4653114" cy="465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11417"/>
            <a:ext cx="18285714" cy="3583125"/>
            <a:chOff x="0" y="3211417"/>
            <a:chExt cx="18285714" cy="358312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11417"/>
              <a:ext cx="18285714" cy="358312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1757145"/>
            <a:ext cx="8344961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66670" y="4836032"/>
            <a:ext cx="6705394" cy="167617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799658" y="2815571"/>
            <a:ext cx="4653114" cy="4653114"/>
            <a:chOff x="7799658" y="2815571"/>
            <a:chExt cx="4653114" cy="4653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7799658" y="2815571"/>
              <a:ext cx="4653114" cy="465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4440" y="815126"/>
            <a:ext cx="18285714" cy="9161708"/>
            <a:chOff x="154440" y="815126"/>
            <a:chExt cx="18285714" cy="916170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54440" y="815126"/>
              <a:ext cx="18285714" cy="916170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66927" y="719890"/>
            <a:ext cx="15648409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476923" y="2778249"/>
            <a:ext cx="11178594" cy="16809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928441" y="1139770"/>
            <a:ext cx="4653114" cy="4653114"/>
            <a:chOff x="3928441" y="1139770"/>
            <a:chExt cx="4653114" cy="4653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60000">
              <a:off x="3928441" y="1139770"/>
              <a:ext cx="4653114" cy="46531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086214"/>
            <a:ext cx="18285714" cy="6032787"/>
            <a:chOff x="0" y="2086214"/>
            <a:chExt cx="18285714" cy="603278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086214"/>
              <a:ext cx="18285714" cy="603278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1104495"/>
            <a:ext cx="15648409" cy="1129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470270" y="2652815"/>
            <a:ext cx="2541471" cy="744869"/>
            <a:chOff x="5470270" y="2652815"/>
            <a:chExt cx="2541471" cy="74486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470270" y="2652815"/>
              <a:ext cx="2541471" cy="74486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945173" y="4015444"/>
            <a:ext cx="2541471" cy="744869"/>
            <a:chOff x="4945173" y="4015444"/>
            <a:chExt cx="2541471" cy="74486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945173" y="4015444"/>
              <a:ext cx="2541471" cy="74486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021060" y="8295788"/>
            <a:ext cx="10237547" cy="1133309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76" y="-194391"/>
            <a:ext cx="18285714" cy="10674497"/>
            <a:chOff x="61776" y="-194391"/>
            <a:chExt cx="18285714" cy="1067449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76" y="-194391"/>
              <a:ext cx="18285714" cy="1067449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3459" y="-95236"/>
            <a:ext cx="6705942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30680" y="1169815"/>
            <a:ext cx="3540099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912682" y="-936768"/>
            <a:ext cx="4653114" cy="4653114"/>
            <a:chOff x="7912682" y="-936768"/>
            <a:chExt cx="4653114" cy="4653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2760000">
              <a:off x="7912682" y="-936768"/>
              <a:ext cx="4653114" cy="4653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165707" y="2000429"/>
            <a:ext cx="2038926" cy="597580"/>
            <a:chOff x="7165707" y="2000429"/>
            <a:chExt cx="2038926" cy="597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165707" y="2000429"/>
              <a:ext cx="2038926" cy="597580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19943" y="3815334"/>
            <a:ext cx="16044322" cy="156884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157670" y="4844067"/>
            <a:ext cx="3027501" cy="597580"/>
            <a:chOff x="5157670" y="4844067"/>
            <a:chExt cx="3027501" cy="59758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157670" y="4844067"/>
              <a:ext cx="3027501" cy="59758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965877" y="5299429"/>
            <a:ext cx="6227903" cy="20577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490347" y="4905843"/>
            <a:ext cx="3799228" cy="597580"/>
            <a:chOff x="11490347" y="4905843"/>
            <a:chExt cx="3799228" cy="597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90347" y="4905843"/>
              <a:ext cx="3799228" cy="5975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385943" y="5887283"/>
            <a:ext cx="3799228" cy="597580"/>
            <a:chOff x="4385943" y="5887283"/>
            <a:chExt cx="3799228" cy="597580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4385943" y="5887283"/>
              <a:ext cx="3799228" cy="597580"/>
            </a:xfrm>
            <a:prstGeom prst="rect">
              <a:avLst/>
            </a:prstGeom>
          </p:spPr>
        </p:pic>
      </p:grpSp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567978" y="6682409"/>
            <a:ext cx="6694837" cy="1568846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240634"/>
            <a:ext cx="18285714" cy="1022183"/>
            <a:chOff x="0" y="3240634"/>
            <a:chExt cx="18285714" cy="1022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240634"/>
              <a:ext cx="18285714" cy="1022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14010" y="4444658"/>
            <a:ext cx="10046141" cy="105775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4059049"/>
            <a:ext cx="18285714" cy="1563488"/>
            <a:chOff x="0" y="4059049"/>
            <a:chExt cx="18285714" cy="156348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4059049"/>
              <a:ext cx="18285714" cy="156348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463306" y="3476190"/>
            <a:ext cx="3332218" cy="3332218"/>
            <a:chOff x="2463306" y="3476190"/>
            <a:chExt cx="3332218" cy="333221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463306" y="3476190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647658" y="3660542"/>
            <a:ext cx="2963514" cy="2963514"/>
            <a:chOff x="2647658" y="3660542"/>
            <a:chExt cx="2963514" cy="29635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647658" y="3660542"/>
              <a:ext cx="2963514" cy="29635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9404" y="507404"/>
            <a:ext cx="5651424" cy="171446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76190" y="3476190"/>
            <a:ext cx="3332218" cy="3332218"/>
            <a:chOff x="7476190" y="3476190"/>
            <a:chExt cx="3332218" cy="33322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476190" y="3476190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60542" y="3660542"/>
            <a:ext cx="2963514" cy="2963514"/>
            <a:chOff x="7660542" y="3660542"/>
            <a:chExt cx="2963514" cy="2963514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60542" y="3660542"/>
              <a:ext cx="2963514" cy="29635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2564745" y="3476190"/>
            <a:ext cx="3332218" cy="3332218"/>
            <a:chOff x="12564745" y="3476190"/>
            <a:chExt cx="3332218" cy="3332218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564745" y="3476190"/>
              <a:ext cx="3332218" cy="333221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749097" y="3660542"/>
            <a:ext cx="2963514" cy="2963514"/>
            <a:chOff x="12749097" y="3660542"/>
            <a:chExt cx="2963514" cy="29635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749097" y="3660542"/>
              <a:ext cx="2963514" cy="2963514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844673" y="6861751"/>
            <a:ext cx="4641402" cy="91868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267459" y="4280901"/>
            <a:ext cx="1723913" cy="1723913"/>
            <a:chOff x="3267459" y="4280901"/>
            <a:chExt cx="1723913" cy="172391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267459" y="4280901"/>
              <a:ext cx="1723913" cy="17239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167143" y="4167143"/>
            <a:ext cx="1950313" cy="1950313"/>
            <a:chOff x="8167143" y="4167143"/>
            <a:chExt cx="1950313" cy="19503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167143" y="4167143"/>
              <a:ext cx="1950313" cy="195031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564745" y="4569724"/>
            <a:ext cx="1142664" cy="1142664"/>
            <a:chOff x="12564745" y="4569724"/>
            <a:chExt cx="1142664" cy="114266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64745" y="4569724"/>
              <a:ext cx="1142664" cy="11426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664086" y="4573133"/>
            <a:ext cx="1135845" cy="1135845"/>
            <a:chOff x="13664086" y="4573133"/>
            <a:chExt cx="1135845" cy="1135845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664086" y="4573133"/>
              <a:ext cx="1135845" cy="1135845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784990" y="4582236"/>
            <a:ext cx="1117640" cy="1117640"/>
            <a:chOff x="14784990" y="4582236"/>
            <a:chExt cx="1117640" cy="111764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84990" y="4582236"/>
              <a:ext cx="1117640" cy="1117640"/>
            </a:xfrm>
            <a:prstGeom prst="rect">
              <a:avLst/>
            </a:prstGeom>
          </p:spPr>
        </p:pic>
      </p:grpSp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2264341" y="6795085"/>
            <a:ext cx="4046059" cy="145721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54068" y="2061992"/>
            <a:ext cx="7811014" cy="67990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135107" y="6770316"/>
            <a:ext cx="4119764" cy="205883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378378" y="2679547"/>
            <a:ext cx="18285714" cy="7606167"/>
            <a:chOff x="-2378378" y="2679547"/>
            <a:chExt cx="18285714" cy="760616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378378" y="2679547"/>
              <a:ext cx="18285714" cy="760616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0596612" y="31598"/>
            <a:ext cx="7708149" cy="6826389"/>
            <a:chOff x="10596612" y="31598"/>
            <a:chExt cx="7708149" cy="682638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96612" y="31598"/>
              <a:ext cx="7708149" cy="682638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33459" y="-95236"/>
            <a:ext cx="5154742" cy="112997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2219" y="1048477"/>
            <a:ext cx="11143608" cy="2057722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580829"/>
            <a:ext cx="18285714" cy="6194141"/>
            <a:chOff x="0" y="3580829"/>
            <a:chExt cx="18285714" cy="61941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580829"/>
              <a:ext cx="18285714" cy="619414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3459" y="-95236"/>
            <a:ext cx="3950056" cy="126742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3768" y="8952124"/>
            <a:ext cx="17065408" cy="156884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142219" y="898705"/>
            <a:ext cx="15165732" cy="2057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000000" y="7477458"/>
            <a:ext cx="3104247" cy="597580"/>
            <a:chOff x="8000000" y="7477458"/>
            <a:chExt cx="3104247" cy="59758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000000" y="7477458"/>
              <a:ext cx="3104247" cy="597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493638" y="5665907"/>
            <a:ext cx="4653114" cy="4653114"/>
            <a:chOff x="10493638" y="5665907"/>
            <a:chExt cx="4653114" cy="46531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4080000">
              <a:off x="10493638" y="5665907"/>
              <a:ext cx="4653114" cy="46531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701485" y="3339447"/>
            <a:ext cx="5937468" cy="5937468"/>
            <a:chOff x="2701485" y="3339447"/>
            <a:chExt cx="5937468" cy="593746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2040000">
              <a:off x="2701485" y="3339447"/>
              <a:ext cx="5937468" cy="593746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47357" y="5635087"/>
            <a:ext cx="11579713" cy="156884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18095" y="7899800"/>
            <a:ext cx="3104247" cy="597580"/>
            <a:chOff x="4118095" y="7899800"/>
            <a:chExt cx="3104247" cy="59758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118095" y="7899800"/>
              <a:ext cx="3104247" cy="59758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-95236" y="2434536"/>
            <a:ext cx="12910285" cy="126742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223938"/>
            <a:ext cx="18285714" cy="6556530"/>
            <a:chOff x="0" y="2223938"/>
            <a:chExt cx="18285714" cy="655653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223938"/>
              <a:ext cx="18285714" cy="655653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2394" y="3099525"/>
            <a:ext cx="14190751" cy="15688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35673" y="1396127"/>
            <a:ext cx="4653114" cy="4653114"/>
            <a:chOff x="1335673" y="1396127"/>
            <a:chExt cx="4653114" cy="465311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2040000">
              <a:off x="1335673" y="1396127"/>
              <a:ext cx="4653114" cy="465311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-95236" y="1026003"/>
            <a:ext cx="13677085" cy="126742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545960"/>
            <a:ext cx="18892000" cy="7440898"/>
            <a:chOff x="0" y="1545960"/>
            <a:chExt cx="18892000" cy="744089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545960"/>
              <a:ext cx="18892000" cy="744089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95236" y="440689"/>
            <a:ext cx="16104104" cy="126742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9919653" y="4498963"/>
            <a:ext cx="8427838" cy="6708008"/>
            <a:chOff x="9919653" y="4498963"/>
            <a:chExt cx="8427838" cy="670800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19653" y="4498963"/>
              <a:ext cx="8427838" cy="67080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416785" y="2916002"/>
            <a:ext cx="4621825" cy="1304968"/>
            <a:chOff x="13416785" y="2916002"/>
            <a:chExt cx="4621825" cy="1304968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416785" y="2916002"/>
              <a:ext cx="4621825" cy="13049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440689"/>
            <a:ext cx="5864237" cy="1129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6190" y="2946195"/>
            <a:ext cx="18285714" cy="3880576"/>
            <a:chOff x="76190" y="2946195"/>
            <a:chExt cx="18285714" cy="3880576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190" y="2946195"/>
              <a:ext cx="18285714" cy="3880576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646077" y="1964476"/>
            <a:ext cx="9958866" cy="1129971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888" y="672766"/>
            <a:ext cx="18285714" cy="8940183"/>
            <a:chOff x="-30888" y="672766"/>
            <a:chExt cx="18285714" cy="894018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888" y="672766"/>
              <a:ext cx="18285714" cy="894018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97431" y="1470267"/>
            <a:ext cx="10482256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761269" y="4160435"/>
            <a:ext cx="7957313" cy="205772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3745176" y="2993087"/>
            <a:ext cx="3104247" cy="597580"/>
            <a:chOff x="13745176" y="2993087"/>
            <a:chExt cx="3104247" cy="59758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5176" y="2993087"/>
              <a:ext cx="3104247" cy="59758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45176" y="5791506"/>
            <a:ext cx="3104247" cy="597580"/>
            <a:chOff x="13745176" y="5791506"/>
            <a:chExt cx="3104247" cy="597580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45176" y="5791506"/>
              <a:ext cx="3104247" cy="59758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142084"/>
            <a:ext cx="9693456" cy="1129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2644908"/>
            <a:ext cx="19069428" cy="3668995"/>
            <a:chOff x="0" y="2644908"/>
            <a:chExt cx="19069428" cy="366899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2644908"/>
              <a:ext cx="19069428" cy="366899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-95236" y="1992145"/>
            <a:ext cx="13103780" cy="1129971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1776" y="0"/>
            <a:ext cx="11507407" cy="4662853"/>
            <a:chOff x="61776" y="0"/>
            <a:chExt cx="11507407" cy="46628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776" y="0"/>
              <a:ext cx="11507407" cy="46628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4917435" y="3095305"/>
            <a:ext cx="13460943" cy="7012212"/>
            <a:chOff x="4917435" y="3095305"/>
            <a:chExt cx="13460943" cy="701221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917435" y="3095305"/>
              <a:ext cx="13460943" cy="7012212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00871" y="553413"/>
            <a:ext cx="7174047" cy="1129971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2156007" y="0"/>
            <a:ext cx="16441736" cy="7845560"/>
            <a:chOff x="-2156007" y="0"/>
            <a:chExt cx="16441736" cy="78455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156007" y="0"/>
              <a:ext cx="16441736" cy="784556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190479" y="522525"/>
            <a:ext cx="8253971" cy="1129971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86338" y="3184946"/>
            <a:ext cx="13899377" cy="7100768"/>
            <a:chOff x="4386338" y="3184946"/>
            <a:chExt cx="13899377" cy="710076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386338" y="3184946"/>
              <a:ext cx="13899377" cy="710076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1382327" cy="3853859"/>
            <a:chOff x="0" y="0"/>
            <a:chExt cx="11382327" cy="38538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1382327" cy="38538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424683" y="1957817"/>
            <a:ext cx="9799255" cy="8358785"/>
            <a:chOff x="8424683" y="1957817"/>
            <a:chExt cx="9799255" cy="835878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24683" y="1957817"/>
              <a:ext cx="9799255" cy="8358785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90479" y="522525"/>
            <a:ext cx="8271352" cy="112997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2989" y="839204"/>
            <a:ext cx="8172917" cy="7290778"/>
            <a:chOff x="8672989" y="839204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2989" y="839204"/>
              <a:ext cx="8172917" cy="72907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931034" y="5511422"/>
            <a:ext cx="6383567" cy="279456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64669" y="2674905"/>
            <a:ext cx="2372879" cy="496307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420843" y="3577175"/>
            <a:ext cx="2677209" cy="2677209"/>
            <a:chOff x="11420843" y="3577175"/>
            <a:chExt cx="2677209" cy="267720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20843" y="3577175"/>
              <a:ext cx="2677209" cy="267720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46508" y="643005"/>
            <a:ext cx="9711557" cy="17049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8844418" y="6587638"/>
            <a:ext cx="1364563" cy="1364563"/>
            <a:chOff x="8844418" y="6587638"/>
            <a:chExt cx="1364563" cy="136456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44418" y="6587638"/>
              <a:ext cx="1364563" cy="13645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160459" y="1067219"/>
            <a:ext cx="1197978" cy="1197978"/>
            <a:chOff x="12160459" y="1067219"/>
            <a:chExt cx="1197978" cy="119797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160459" y="1067219"/>
              <a:ext cx="1197978" cy="11979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12515" y="6470227"/>
            <a:ext cx="1073917" cy="1073917"/>
            <a:chOff x="15312515" y="6470227"/>
            <a:chExt cx="1073917" cy="1073917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12515" y="6470227"/>
              <a:ext cx="1073917" cy="10739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5980621" y="6965922"/>
            <a:ext cx="1164060" cy="1164060"/>
            <a:chOff x="15980621" y="6965922"/>
            <a:chExt cx="1164060" cy="1164060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980621" y="6965922"/>
              <a:ext cx="1164060" cy="1164060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194" y="243801"/>
            <a:ext cx="1756253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844839"/>
            <a:ext cx="14664713" cy="4664135"/>
            <a:chOff x="0" y="1844839"/>
            <a:chExt cx="14664713" cy="4664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844839"/>
              <a:ext cx="14664713" cy="466413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364224" y="398973"/>
            <a:ext cx="7174047" cy="1129971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219697" y="2632959"/>
            <a:ext cx="11139594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3603768" y="674995"/>
            <a:ext cx="4653114" cy="4653114"/>
            <a:chOff x="3603768" y="674995"/>
            <a:chExt cx="4653114" cy="4653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60000">
              <a:off x="3603768" y="674995"/>
              <a:ext cx="4653114" cy="4653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841823" y="4176906"/>
            <a:ext cx="7443891" cy="6336933"/>
            <a:chOff x="10841823" y="4176906"/>
            <a:chExt cx="7443891" cy="633693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841823" y="4176906"/>
              <a:ext cx="7443891" cy="6336933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086661" y="7826851"/>
            <a:ext cx="8899785" cy="113330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5236" y="337197"/>
            <a:ext cx="13033247" cy="1129971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0" y="3324436"/>
            <a:ext cx="14345662" cy="1293325"/>
            <a:chOff x="0" y="3324436"/>
            <a:chExt cx="14345662" cy="129332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3324436"/>
              <a:ext cx="14345662" cy="1293325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65770" y="2632956"/>
            <a:ext cx="15644556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442387" y="458776"/>
            <a:ext cx="4653114" cy="4653114"/>
            <a:chOff x="-442387" y="458776"/>
            <a:chExt cx="4653114" cy="465311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860000">
              <a:off x="-442387" y="458776"/>
              <a:ext cx="4653114" cy="46531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4461261"/>
            <a:ext cx="14345662" cy="8953464"/>
            <a:chOff x="0" y="4461261"/>
            <a:chExt cx="14345662" cy="895346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461261"/>
              <a:ext cx="14345662" cy="8953464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07051" y="6718966"/>
            <a:ext cx="10568794" cy="1142842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4846274" y="6611436"/>
            <a:ext cx="4653114" cy="4653114"/>
            <a:chOff x="4846274" y="6611436"/>
            <a:chExt cx="4653114" cy="46531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460000">
              <a:off x="4846274" y="6611436"/>
              <a:ext cx="4653114" cy="46531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07051" y="8157042"/>
            <a:ext cx="10147604" cy="1142842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33333" y="637334"/>
            <a:ext cx="10673934" cy="9011047"/>
            <a:chOff x="533333" y="637334"/>
            <a:chExt cx="10673934" cy="90110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33333" y="637334"/>
              <a:ext cx="10673934" cy="9011047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121528" y="3995270"/>
            <a:ext cx="5345937" cy="22095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359618" y="2657198"/>
            <a:ext cx="736967" cy="736967"/>
            <a:chOff x="11359618" y="2657198"/>
            <a:chExt cx="736967" cy="736967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59618" y="2657198"/>
              <a:ext cx="736967" cy="736967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121528" y="2504821"/>
            <a:ext cx="6538528" cy="168090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359618" y="3946382"/>
            <a:ext cx="736967" cy="736967"/>
            <a:chOff x="11359618" y="3946382"/>
            <a:chExt cx="736967" cy="73696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59618" y="3946382"/>
              <a:ext cx="736967" cy="7369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528399" cy="10285714"/>
            <a:chOff x="0" y="0"/>
            <a:chExt cx="7528399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528399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09528" y="1935375"/>
            <a:ext cx="8036813" cy="113330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05444" y="-2346982"/>
            <a:ext cx="6577264" cy="6577264"/>
            <a:chOff x="4205444" y="-2346982"/>
            <a:chExt cx="6577264" cy="6577264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4560000">
              <a:off x="4205444" y="-2346982"/>
              <a:ext cx="6577264" cy="6577264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209528" y="3763947"/>
            <a:ext cx="8909623" cy="275230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09528" y="6413909"/>
            <a:ext cx="8840909" cy="22047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8672989" y="839204"/>
            <a:ext cx="8172917" cy="7290778"/>
            <a:chOff x="8672989" y="839204"/>
            <a:chExt cx="8172917" cy="7290778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72989" y="839204"/>
              <a:ext cx="8172917" cy="7290778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087708" y="5312518"/>
            <a:ext cx="6862777" cy="2632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35334" y="9466496"/>
            <a:ext cx="4248805" cy="4791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46508" y="643005"/>
            <a:ext cx="9711557" cy="170493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155145" y="2525307"/>
            <a:ext cx="2900012" cy="600697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517984" y="3449218"/>
            <a:ext cx="2399303" cy="2399303"/>
            <a:chOff x="11517984" y="3449218"/>
            <a:chExt cx="2399303" cy="239930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17984" y="3449218"/>
              <a:ext cx="2399303" cy="239930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382918" y="1022038"/>
            <a:ext cx="1526372" cy="1526372"/>
            <a:chOff x="12382918" y="1022038"/>
            <a:chExt cx="1526372" cy="1526372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82918" y="1022038"/>
              <a:ext cx="1526372" cy="152637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02645" y="789668"/>
            <a:ext cx="1298251" cy="1298251"/>
            <a:chOff x="11602645" y="789668"/>
            <a:chExt cx="1298251" cy="1298251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02645" y="789668"/>
              <a:ext cx="1298251" cy="129825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5390966" y="6692309"/>
            <a:ext cx="1298251" cy="1298251"/>
            <a:chOff x="15390966" y="6692309"/>
            <a:chExt cx="1298251" cy="1298251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5390966" y="6692309"/>
              <a:ext cx="1298251" cy="129825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8672989" y="6573936"/>
            <a:ext cx="1016469" cy="1016469"/>
            <a:chOff x="8672989" y="6573936"/>
            <a:chExt cx="1016469" cy="10164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672989" y="6573936"/>
              <a:ext cx="1016469" cy="101646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154214" y="7053791"/>
            <a:ext cx="1070487" cy="1070487"/>
            <a:chOff x="9154214" y="7053791"/>
            <a:chExt cx="1070487" cy="107048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9154214" y="7053791"/>
              <a:ext cx="1070487" cy="107048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46194" y="243801"/>
            <a:ext cx="1756253" cy="51553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580580" y="7834543"/>
            <a:ext cx="5407641" cy="184847"/>
            <a:chOff x="7580580" y="7834543"/>
            <a:chExt cx="5407641" cy="18484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4820000">
              <a:off x="7580580" y="7834543"/>
              <a:ext cx="5407641" cy="18484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365348" y="8157064"/>
            <a:ext cx="5407641" cy="184847"/>
            <a:chOff x="6365348" y="8157064"/>
            <a:chExt cx="5407641" cy="18484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16200000">
              <a:off x="6365348" y="8157064"/>
              <a:ext cx="5407641" cy="18484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42236" y="4790712"/>
            <a:ext cx="8449443" cy="184847"/>
            <a:chOff x="8442236" y="4790712"/>
            <a:chExt cx="8449443" cy="18484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8442236" y="4790712"/>
              <a:ext cx="8449443" cy="18484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0836" y="5713139"/>
            <a:ext cx="9843478" cy="184847"/>
            <a:chOff x="8360836" y="5713139"/>
            <a:chExt cx="9843478" cy="18484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1580000">
              <a:off x="8360836" y="5713139"/>
              <a:ext cx="9843478" cy="18484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45479" y="7853278"/>
            <a:ext cx="5219969" cy="184847"/>
            <a:chOff x="4645479" y="7853278"/>
            <a:chExt cx="5219969" cy="18484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2700000">
              <a:off x="4645479" y="7853278"/>
              <a:ext cx="5219969" cy="18484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-61806" y="7223082"/>
            <a:ext cx="9050569" cy="184847"/>
            <a:chOff x="-61806" y="7223082"/>
            <a:chExt cx="9050569" cy="18484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1740000">
              <a:off x="-61806" y="7223082"/>
              <a:ext cx="9050569" cy="1848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2472258" y="7589715"/>
            <a:ext cx="6958770" cy="184847"/>
            <a:chOff x="2472258" y="7589715"/>
            <a:chExt cx="6958770" cy="18484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-2220000">
              <a:off x="2472258" y="7589715"/>
              <a:ext cx="6958770" cy="18484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377187" y="7485422"/>
            <a:ext cx="9127064" cy="184847"/>
            <a:chOff x="9377187" y="7485422"/>
            <a:chExt cx="9127064" cy="18484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2300000">
              <a:off x="9377187" y="7485422"/>
              <a:ext cx="9127064" cy="1848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285874" y="3633689"/>
            <a:ext cx="7937399" cy="184847"/>
            <a:chOff x="9285874" y="3633689"/>
            <a:chExt cx="7937399" cy="184847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9120000">
              <a:off x="9285874" y="3633689"/>
              <a:ext cx="7937399" cy="1848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775593" y="3388145"/>
            <a:ext cx="5290880" cy="184847"/>
            <a:chOff x="6775593" y="3388145"/>
            <a:chExt cx="5290880" cy="18484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5340000">
              <a:off x="6775593" y="3388145"/>
              <a:ext cx="5290880" cy="1848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156353" y="2927031"/>
            <a:ext cx="5290880" cy="184847"/>
            <a:chOff x="4156353" y="2927031"/>
            <a:chExt cx="5290880" cy="184847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2400000">
              <a:off x="4156353" y="2927031"/>
              <a:ext cx="5290880" cy="1848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101046" y="2221082"/>
            <a:ext cx="5257484" cy="184847"/>
            <a:chOff x="5101046" y="2221082"/>
            <a:chExt cx="5257484" cy="184847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3920000">
              <a:off x="5101046" y="2221082"/>
              <a:ext cx="5257484" cy="1848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960055" y="5578486"/>
            <a:ext cx="9351545" cy="184847"/>
            <a:chOff x="960055" y="5578486"/>
            <a:chExt cx="9351545" cy="18484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-720000">
              <a:off x="960055" y="5578486"/>
              <a:ext cx="9351545" cy="184847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656219" y="4687055"/>
            <a:ext cx="6225795" cy="184847"/>
            <a:chOff x="1656219" y="4687055"/>
            <a:chExt cx="6225795" cy="184847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300000">
              <a:off x="1656219" y="4687055"/>
              <a:ext cx="6225795" cy="184847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8624" y="4062379"/>
            <a:ext cx="9351545" cy="184847"/>
            <a:chOff x="868624" y="4062379"/>
            <a:chExt cx="9351545" cy="184847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960000">
              <a:off x="868624" y="4062379"/>
              <a:ext cx="9351545" cy="184847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46051" y="2703453"/>
            <a:ext cx="9351545" cy="184847"/>
            <a:chOff x="346051" y="2703453"/>
            <a:chExt cx="9351545" cy="184847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2040000">
              <a:off x="346051" y="2703453"/>
              <a:ext cx="9351545" cy="184847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7706529" y="8286160"/>
            <a:ext cx="9843478" cy="184847"/>
            <a:chOff x="7706529" y="8286160"/>
            <a:chExt cx="9843478" cy="184847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3560000">
              <a:off x="7706529" y="8286160"/>
              <a:ext cx="9843478" cy="184847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914742" y="2658212"/>
            <a:ext cx="9843478" cy="184847"/>
            <a:chOff x="7914742" y="2658212"/>
            <a:chExt cx="9843478" cy="184847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9120000">
              <a:off x="7914742" y="2658212"/>
              <a:ext cx="9843478" cy="184847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8882724" y="2347466"/>
            <a:ext cx="3802912" cy="184847"/>
            <a:chOff x="8882724" y="2347466"/>
            <a:chExt cx="3802912" cy="184847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7140000">
              <a:off x="8882724" y="2347466"/>
              <a:ext cx="3802912" cy="184847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309602" y="3821487"/>
            <a:ext cx="3666511" cy="2642740"/>
            <a:chOff x="7309602" y="3821487"/>
            <a:chExt cx="3666511" cy="2642740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309602" y="3821487"/>
              <a:ext cx="3666511" cy="264274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6477329" y="5954998"/>
            <a:ext cx="1252459" cy="1252459"/>
            <a:chOff x="6477329" y="5954998"/>
            <a:chExt cx="1252459" cy="1252459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477329" y="5954998"/>
              <a:ext cx="1252459" cy="1252459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83625" y="4606944"/>
            <a:ext cx="2911424" cy="1109786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10621601" y="5954998"/>
            <a:ext cx="1644686" cy="1644686"/>
            <a:chOff x="10621601" y="5954998"/>
            <a:chExt cx="1644686" cy="1644686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0621601" y="5954998"/>
              <a:ext cx="1644686" cy="1644686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5718740" y="2439890"/>
            <a:ext cx="1554649" cy="1554649"/>
            <a:chOff x="5718740" y="2439890"/>
            <a:chExt cx="1554649" cy="1554649"/>
          </a:xfrm>
        </p:grpSpPr>
        <p:pic>
          <p:nvPicPr>
            <p:cNvPr id="70" name="Object 6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718740" y="2439890"/>
              <a:ext cx="1554649" cy="1554649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10165365" y="2301071"/>
            <a:ext cx="1621494" cy="1621494"/>
            <a:chOff x="10165365" y="2301071"/>
            <a:chExt cx="1621494" cy="1621494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165365" y="2301071"/>
              <a:ext cx="1621494" cy="162149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014401" y="1872441"/>
            <a:ext cx="1846872" cy="1846872"/>
            <a:chOff x="8014401" y="1872441"/>
            <a:chExt cx="1846872" cy="1846872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014401" y="1872441"/>
              <a:ext cx="1846872" cy="1846872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2522953" y="1685561"/>
            <a:ext cx="1076639" cy="1076639"/>
            <a:chOff x="2522953" y="1685561"/>
            <a:chExt cx="1076639" cy="1076639"/>
          </a:xfrm>
        </p:grpSpPr>
        <p:pic>
          <p:nvPicPr>
            <p:cNvPr id="79" name="Object 7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522953" y="1685561"/>
              <a:ext cx="1076639" cy="1076639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4239037" y="4976098"/>
            <a:ext cx="1565574" cy="1565574"/>
            <a:chOff x="4239037" y="4976098"/>
            <a:chExt cx="1565574" cy="1565574"/>
          </a:xfrm>
        </p:grpSpPr>
        <p:pic>
          <p:nvPicPr>
            <p:cNvPr id="82" name="Object 81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239037" y="4976098"/>
              <a:ext cx="1565574" cy="1565574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714576" y="6581228"/>
            <a:ext cx="1252459" cy="1252459"/>
            <a:chOff x="7714576" y="6581228"/>
            <a:chExt cx="1252459" cy="1252459"/>
          </a:xfrm>
        </p:grpSpPr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714576" y="6581228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3117101" y="6553976"/>
            <a:ext cx="1476726" cy="1476726"/>
            <a:chOff x="13117101" y="6553976"/>
            <a:chExt cx="1476726" cy="1476726"/>
          </a:xfrm>
        </p:grpSpPr>
        <p:pic>
          <p:nvPicPr>
            <p:cNvPr id="88" name="Object 8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117101" y="6553976"/>
              <a:ext cx="1476726" cy="1476726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6764081" y="452598"/>
            <a:ext cx="1683372" cy="1683372"/>
            <a:chOff x="6764081" y="452598"/>
            <a:chExt cx="1683372" cy="1683372"/>
          </a:xfrm>
        </p:grpSpPr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764081" y="452598"/>
              <a:ext cx="1683372" cy="1683372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13863550" y="2136747"/>
            <a:ext cx="1684740" cy="1684740"/>
            <a:chOff x="13863550" y="2136747"/>
            <a:chExt cx="1684740" cy="1684740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63550" y="2136747"/>
              <a:ext cx="1684740" cy="1684740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1842" y="3594087"/>
            <a:ext cx="1878689" cy="1878689"/>
            <a:chOff x="1842" y="3594087"/>
            <a:chExt cx="1878689" cy="187868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842" y="3594087"/>
              <a:ext cx="1878689" cy="1878689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2885453" y="4516628"/>
            <a:ext cx="1252459" cy="1252459"/>
            <a:chOff x="2885453" y="4516628"/>
            <a:chExt cx="1252459" cy="1252459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885453" y="4516628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500663" y="5622954"/>
            <a:ext cx="1682547" cy="1682547"/>
            <a:chOff x="14500663" y="5622954"/>
            <a:chExt cx="1682547" cy="1682547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4500663" y="5622954"/>
              <a:ext cx="1682547" cy="1682547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2323530" y="1690693"/>
            <a:ext cx="1252459" cy="1252459"/>
            <a:chOff x="12323530" y="1690693"/>
            <a:chExt cx="1252459" cy="1252459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323530" y="1690693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643408" y="5624169"/>
            <a:ext cx="1680116" cy="1680116"/>
            <a:chOff x="643408" y="5624169"/>
            <a:chExt cx="1680116" cy="1680116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643408" y="5624169"/>
              <a:ext cx="1680116" cy="1680116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4018828" y="644036"/>
            <a:ext cx="1629225" cy="1629225"/>
            <a:chOff x="4018828" y="644036"/>
            <a:chExt cx="1629225" cy="1629225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4018828" y="644036"/>
              <a:ext cx="1629225" cy="1629225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11160630" y="4147749"/>
            <a:ext cx="1252459" cy="1252459"/>
            <a:chOff x="11160630" y="4147749"/>
            <a:chExt cx="1252459" cy="1252459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160630" y="4147749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612444" y="-168455"/>
            <a:ext cx="1798139" cy="1798139"/>
            <a:chOff x="612444" y="-168455"/>
            <a:chExt cx="1798139" cy="1798139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612444" y="-168455"/>
              <a:ext cx="1798139" cy="1798139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15204256" y="3509426"/>
            <a:ext cx="2197862" cy="2197862"/>
            <a:chOff x="15204256" y="3509426"/>
            <a:chExt cx="2197862" cy="2197862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5204256" y="3509426"/>
              <a:ext cx="2197862" cy="2197862"/>
            </a:xfrm>
            <a:prstGeom prst="rect">
              <a:avLst/>
            </a:prstGeom>
          </p:spPr>
        </p:pic>
      </p:grpSp>
      <p:grpSp>
        <p:nvGrpSpPr>
          <p:cNvPr id="1041" name="그룹 1041"/>
          <p:cNvGrpSpPr/>
          <p:nvPr/>
        </p:nvGrpSpPr>
        <p:grpSpPr>
          <a:xfrm>
            <a:off x="15227039" y="7403259"/>
            <a:ext cx="1798056" cy="1798056"/>
            <a:chOff x="15227039" y="7403259"/>
            <a:chExt cx="1798056" cy="1798056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5227039" y="7403259"/>
              <a:ext cx="1798056" cy="1798056"/>
            </a:xfrm>
            <a:prstGeom prst="rect">
              <a:avLst/>
            </a:prstGeom>
          </p:spPr>
        </p:pic>
      </p:grpSp>
      <p:grpSp>
        <p:nvGrpSpPr>
          <p:cNvPr id="1042" name="그룹 1042"/>
          <p:cNvGrpSpPr/>
          <p:nvPr/>
        </p:nvGrpSpPr>
        <p:grpSpPr>
          <a:xfrm>
            <a:off x="12656345" y="5051602"/>
            <a:ext cx="1252459" cy="1252459"/>
            <a:chOff x="12656345" y="5051602"/>
            <a:chExt cx="1252459" cy="1252459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60000">
              <a:off x="12656345" y="5051602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3815490" y="8029801"/>
            <a:ext cx="1252459" cy="1252459"/>
            <a:chOff x="3815490" y="8029801"/>
            <a:chExt cx="1252459" cy="1252459"/>
          </a:xfrm>
        </p:grpSpPr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815490" y="8029801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44" name="그룹 1044"/>
          <p:cNvGrpSpPr/>
          <p:nvPr/>
        </p:nvGrpSpPr>
        <p:grpSpPr>
          <a:xfrm>
            <a:off x="15634033" y="1332560"/>
            <a:ext cx="1549583" cy="1549583"/>
            <a:chOff x="15634033" y="1332560"/>
            <a:chExt cx="1549583" cy="1549583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5634033" y="1332560"/>
              <a:ext cx="1549583" cy="1549583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8535363" y="189068"/>
            <a:ext cx="1639519" cy="1639519"/>
            <a:chOff x="8535363" y="189068"/>
            <a:chExt cx="1639519" cy="1639519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8535363" y="189068"/>
              <a:ext cx="1639519" cy="1639519"/>
            </a:xfrm>
            <a:prstGeom prst="rect">
              <a:avLst/>
            </a:prstGeom>
          </p:spPr>
        </p:pic>
      </p:grpSp>
      <p:grpSp>
        <p:nvGrpSpPr>
          <p:cNvPr id="1046" name="그룹 1046"/>
          <p:cNvGrpSpPr/>
          <p:nvPr/>
        </p:nvGrpSpPr>
        <p:grpSpPr>
          <a:xfrm>
            <a:off x="3630952" y="2513597"/>
            <a:ext cx="1595887" cy="1595887"/>
            <a:chOff x="3630952" y="2513597"/>
            <a:chExt cx="1595887" cy="1595887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630952" y="2513597"/>
              <a:ext cx="1595887" cy="1595887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1632993" y="7604513"/>
            <a:ext cx="1252459" cy="1252459"/>
            <a:chOff x="1632993" y="7604513"/>
            <a:chExt cx="1252459" cy="1252459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32993" y="7604513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48" name="그룹 1048"/>
          <p:cNvGrpSpPr/>
          <p:nvPr/>
        </p:nvGrpSpPr>
        <p:grpSpPr>
          <a:xfrm>
            <a:off x="3003689" y="6044400"/>
            <a:ext cx="1367624" cy="1367624"/>
            <a:chOff x="3003689" y="6044400"/>
            <a:chExt cx="1367624" cy="1367624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003689" y="6044400"/>
              <a:ext cx="1367624" cy="1367624"/>
            </a:xfrm>
            <a:prstGeom prst="rect">
              <a:avLst/>
            </a:prstGeom>
          </p:spPr>
        </p:pic>
      </p:grpSp>
      <p:grpSp>
        <p:nvGrpSpPr>
          <p:cNvPr id="1049" name="그룹 1049"/>
          <p:cNvGrpSpPr/>
          <p:nvPr/>
        </p:nvGrpSpPr>
        <p:grpSpPr>
          <a:xfrm>
            <a:off x="6135457" y="7650131"/>
            <a:ext cx="1833071" cy="1833071"/>
            <a:chOff x="6135457" y="7650131"/>
            <a:chExt cx="1833071" cy="1833071"/>
          </a:xfrm>
        </p:grpSpPr>
        <p:pic>
          <p:nvPicPr>
            <p:cNvPr id="148" name="Object 147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6135457" y="7650131"/>
              <a:ext cx="1833071" cy="1833071"/>
            </a:xfrm>
            <a:prstGeom prst="rect">
              <a:avLst/>
            </a:prstGeom>
          </p:spPr>
        </p:pic>
      </p:grpSp>
      <p:grpSp>
        <p:nvGrpSpPr>
          <p:cNvPr id="1050" name="그룹 1050"/>
          <p:cNvGrpSpPr/>
          <p:nvPr/>
        </p:nvGrpSpPr>
        <p:grpSpPr>
          <a:xfrm>
            <a:off x="11361897" y="7676058"/>
            <a:ext cx="1252459" cy="1252459"/>
            <a:chOff x="11361897" y="7676058"/>
            <a:chExt cx="1252459" cy="1252459"/>
          </a:xfrm>
        </p:grpSpPr>
        <p:pic>
          <p:nvPicPr>
            <p:cNvPr id="151" name="Object 15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361897" y="7676058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1" name="그룹 1051"/>
          <p:cNvGrpSpPr/>
          <p:nvPr/>
        </p:nvGrpSpPr>
        <p:grpSpPr>
          <a:xfrm>
            <a:off x="4395594" y="6689276"/>
            <a:ext cx="1252459" cy="1252459"/>
            <a:chOff x="4395594" y="6689276"/>
            <a:chExt cx="1252459" cy="1252459"/>
          </a:xfrm>
        </p:grpSpPr>
        <p:pic>
          <p:nvPicPr>
            <p:cNvPr id="154" name="Object 1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95594" y="6689276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2" name="그룹 1052"/>
          <p:cNvGrpSpPr/>
          <p:nvPr/>
        </p:nvGrpSpPr>
        <p:grpSpPr>
          <a:xfrm>
            <a:off x="4833441" y="8856972"/>
            <a:ext cx="1252459" cy="1252459"/>
            <a:chOff x="4833441" y="8856972"/>
            <a:chExt cx="1252459" cy="1252459"/>
          </a:xfrm>
        </p:grpSpPr>
        <p:pic>
          <p:nvPicPr>
            <p:cNvPr id="157" name="Object 15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833441" y="8856972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3" name="그룹 1053"/>
          <p:cNvGrpSpPr/>
          <p:nvPr/>
        </p:nvGrpSpPr>
        <p:grpSpPr>
          <a:xfrm>
            <a:off x="10407298" y="8930572"/>
            <a:ext cx="1646612" cy="1646612"/>
            <a:chOff x="10407298" y="8930572"/>
            <a:chExt cx="1646612" cy="1646612"/>
          </a:xfrm>
        </p:grpSpPr>
        <p:pic>
          <p:nvPicPr>
            <p:cNvPr id="160" name="Object 159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0407298" y="8930572"/>
              <a:ext cx="1646612" cy="1646612"/>
            </a:xfrm>
            <a:prstGeom prst="rect">
              <a:avLst/>
            </a:prstGeom>
          </p:spPr>
        </p:pic>
      </p:grpSp>
      <p:grpSp>
        <p:nvGrpSpPr>
          <p:cNvPr id="1054" name="그룹 1054"/>
          <p:cNvGrpSpPr/>
          <p:nvPr/>
        </p:nvGrpSpPr>
        <p:grpSpPr>
          <a:xfrm>
            <a:off x="13229235" y="0"/>
            <a:ext cx="1252459" cy="1252459"/>
            <a:chOff x="13229235" y="0"/>
            <a:chExt cx="1252459" cy="1252459"/>
          </a:xfrm>
        </p:grpSpPr>
        <p:pic>
          <p:nvPicPr>
            <p:cNvPr id="163" name="Object 16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3229235" y="0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5" name="그룹 1055"/>
          <p:cNvGrpSpPr/>
          <p:nvPr/>
        </p:nvGrpSpPr>
        <p:grpSpPr>
          <a:xfrm>
            <a:off x="444835" y="1685561"/>
            <a:ext cx="1878689" cy="1833559"/>
            <a:chOff x="444835" y="1685561"/>
            <a:chExt cx="1878689" cy="1833559"/>
          </a:xfrm>
        </p:grpSpPr>
        <p:pic>
          <p:nvPicPr>
            <p:cNvPr id="166" name="Object 165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444835" y="1685561"/>
              <a:ext cx="1878689" cy="1833559"/>
            </a:xfrm>
            <a:prstGeom prst="rect">
              <a:avLst/>
            </a:prstGeom>
          </p:spPr>
        </p:pic>
      </p:grpSp>
      <p:grpSp>
        <p:nvGrpSpPr>
          <p:cNvPr id="1056" name="그룹 1056"/>
          <p:cNvGrpSpPr/>
          <p:nvPr/>
        </p:nvGrpSpPr>
        <p:grpSpPr>
          <a:xfrm>
            <a:off x="12490872" y="3195258"/>
            <a:ext cx="1252459" cy="1252459"/>
            <a:chOff x="12490872" y="3195258"/>
            <a:chExt cx="1252459" cy="1252459"/>
          </a:xfrm>
        </p:grpSpPr>
        <p:pic>
          <p:nvPicPr>
            <p:cNvPr id="169" name="Object 168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12490872" y="3195258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7" name="그룹 1057"/>
          <p:cNvGrpSpPr/>
          <p:nvPr/>
        </p:nvGrpSpPr>
        <p:grpSpPr>
          <a:xfrm>
            <a:off x="5335795" y="-249004"/>
            <a:ext cx="1252459" cy="1252459"/>
            <a:chOff x="5335795" y="-249004"/>
            <a:chExt cx="1252459" cy="1252459"/>
          </a:xfrm>
        </p:grpSpPr>
        <p:pic>
          <p:nvPicPr>
            <p:cNvPr id="172" name="Object 17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335795" y="-249004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58" name="그룹 1058"/>
          <p:cNvGrpSpPr/>
          <p:nvPr/>
        </p:nvGrpSpPr>
        <p:grpSpPr>
          <a:xfrm>
            <a:off x="10452934" y="-489543"/>
            <a:ext cx="1999284" cy="1999284"/>
            <a:chOff x="10452934" y="-489543"/>
            <a:chExt cx="1999284" cy="1999284"/>
          </a:xfrm>
        </p:grpSpPr>
        <p:pic>
          <p:nvPicPr>
            <p:cNvPr id="175" name="Object 174"/>
            <p:cNvPicPr>
              <a:picLocks noChangeAspect="1"/>
            </p:cNvPicPr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10452934" y="-489543"/>
              <a:ext cx="1999284" cy="1999284"/>
            </a:xfrm>
            <a:prstGeom prst="rect">
              <a:avLst/>
            </a:prstGeom>
          </p:spPr>
        </p:pic>
      </p:grpSp>
      <p:grpSp>
        <p:nvGrpSpPr>
          <p:cNvPr id="1059" name="그룹 1059"/>
          <p:cNvGrpSpPr/>
          <p:nvPr/>
        </p:nvGrpSpPr>
        <p:grpSpPr>
          <a:xfrm>
            <a:off x="12518864" y="8637295"/>
            <a:ext cx="1552099" cy="1552099"/>
            <a:chOff x="12518864" y="8637295"/>
            <a:chExt cx="1552099" cy="1552099"/>
          </a:xfrm>
        </p:grpSpPr>
        <p:pic>
          <p:nvPicPr>
            <p:cNvPr id="178" name="Object 177"/>
            <p:cNvPicPr>
              <a:picLocks noChangeAspect="1"/>
            </p:cNvPicPr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12518864" y="8637295"/>
              <a:ext cx="1552099" cy="1552099"/>
            </a:xfrm>
            <a:prstGeom prst="rect">
              <a:avLst/>
            </a:prstGeom>
          </p:spPr>
        </p:pic>
      </p:grpSp>
      <p:grpSp>
        <p:nvGrpSpPr>
          <p:cNvPr id="1060" name="그룹 1060"/>
          <p:cNvGrpSpPr/>
          <p:nvPr/>
        </p:nvGrpSpPr>
        <p:grpSpPr>
          <a:xfrm>
            <a:off x="2485277" y="8921511"/>
            <a:ext cx="1252459" cy="1252459"/>
            <a:chOff x="2485277" y="8921511"/>
            <a:chExt cx="1252459" cy="1252459"/>
          </a:xfrm>
        </p:grpSpPr>
        <p:pic>
          <p:nvPicPr>
            <p:cNvPr id="181" name="Object 180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2485277" y="8921511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61" name="그룹 1061"/>
          <p:cNvGrpSpPr/>
          <p:nvPr/>
        </p:nvGrpSpPr>
        <p:grpSpPr>
          <a:xfrm>
            <a:off x="129356" y="8856972"/>
            <a:ext cx="1252459" cy="1252459"/>
            <a:chOff x="129356" y="8856972"/>
            <a:chExt cx="1252459" cy="1252459"/>
          </a:xfrm>
        </p:grpSpPr>
        <p:pic>
          <p:nvPicPr>
            <p:cNvPr id="184" name="Object 18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9356" y="8856972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62" name="그룹 1062"/>
          <p:cNvGrpSpPr/>
          <p:nvPr/>
        </p:nvGrpSpPr>
        <p:grpSpPr>
          <a:xfrm>
            <a:off x="14167604" y="8856972"/>
            <a:ext cx="1629225" cy="1629225"/>
            <a:chOff x="14167604" y="8856972"/>
            <a:chExt cx="1629225" cy="1629225"/>
          </a:xfrm>
        </p:grpSpPr>
        <p:pic>
          <p:nvPicPr>
            <p:cNvPr id="187" name="Object 18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167604" y="8856972"/>
              <a:ext cx="1629225" cy="1629225"/>
            </a:xfrm>
            <a:prstGeom prst="rect">
              <a:avLst/>
            </a:prstGeom>
          </p:spPr>
        </p:pic>
      </p:grpSp>
      <p:grpSp>
        <p:nvGrpSpPr>
          <p:cNvPr id="1063" name="그룹 1063"/>
          <p:cNvGrpSpPr/>
          <p:nvPr/>
        </p:nvGrpSpPr>
        <p:grpSpPr>
          <a:xfrm>
            <a:off x="8706834" y="7403571"/>
            <a:ext cx="2127057" cy="2127057"/>
            <a:chOff x="8706834" y="7403571"/>
            <a:chExt cx="2127057" cy="2127057"/>
          </a:xfrm>
        </p:grpSpPr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8706834" y="7403571"/>
              <a:ext cx="2127057" cy="2127057"/>
            </a:xfrm>
            <a:prstGeom prst="rect">
              <a:avLst/>
            </a:prstGeom>
          </p:spPr>
        </p:pic>
      </p:grpSp>
      <p:grpSp>
        <p:nvGrpSpPr>
          <p:cNvPr id="1064" name="그룹 1064"/>
          <p:cNvGrpSpPr/>
          <p:nvPr/>
        </p:nvGrpSpPr>
        <p:grpSpPr>
          <a:xfrm>
            <a:off x="5554631" y="4050196"/>
            <a:ext cx="1252459" cy="1252459"/>
            <a:chOff x="5554631" y="4050196"/>
            <a:chExt cx="1252459" cy="1252459"/>
          </a:xfrm>
        </p:grpSpPr>
        <p:pic>
          <p:nvPicPr>
            <p:cNvPr id="193" name="Object 192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554631" y="4050196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65" name="그룹 1065"/>
          <p:cNvGrpSpPr/>
          <p:nvPr/>
        </p:nvGrpSpPr>
        <p:grpSpPr>
          <a:xfrm>
            <a:off x="16234675" y="-351648"/>
            <a:ext cx="1604107" cy="1604107"/>
            <a:chOff x="16234675" y="-351648"/>
            <a:chExt cx="1604107" cy="1604107"/>
          </a:xfrm>
        </p:grpSpPr>
        <p:pic>
          <p:nvPicPr>
            <p:cNvPr id="196" name="Object 195"/>
            <p:cNvPicPr>
              <a:picLocks noChangeAspect="1"/>
            </p:cNvPicPr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16234675" y="-351648"/>
              <a:ext cx="1604107" cy="1604107"/>
            </a:xfrm>
            <a:prstGeom prst="rect">
              <a:avLst/>
            </a:prstGeom>
          </p:spPr>
        </p:pic>
      </p:grpSp>
      <p:grpSp>
        <p:nvGrpSpPr>
          <p:cNvPr id="1066" name="그룹 1066"/>
          <p:cNvGrpSpPr/>
          <p:nvPr/>
        </p:nvGrpSpPr>
        <p:grpSpPr>
          <a:xfrm>
            <a:off x="16806765" y="8656489"/>
            <a:ext cx="1629225" cy="1629225"/>
            <a:chOff x="16806765" y="8656489"/>
            <a:chExt cx="1629225" cy="1629225"/>
          </a:xfrm>
        </p:grpSpPr>
        <p:pic>
          <p:nvPicPr>
            <p:cNvPr id="199" name="Object 198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6806765" y="8656489"/>
              <a:ext cx="1629225" cy="1629225"/>
            </a:xfrm>
            <a:prstGeom prst="rect">
              <a:avLst/>
            </a:prstGeom>
          </p:spPr>
        </p:pic>
      </p:grpSp>
      <p:grpSp>
        <p:nvGrpSpPr>
          <p:cNvPr id="1067" name="그룹 1067"/>
          <p:cNvGrpSpPr/>
          <p:nvPr/>
        </p:nvGrpSpPr>
        <p:grpSpPr>
          <a:xfrm>
            <a:off x="16523209" y="5954998"/>
            <a:ext cx="1860001" cy="1860001"/>
            <a:chOff x="16523209" y="5954998"/>
            <a:chExt cx="1860001" cy="1860001"/>
          </a:xfrm>
        </p:grpSpPr>
        <p:pic>
          <p:nvPicPr>
            <p:cNvPr id="202" name="Object 201"/>
            <p:cNvPicPr>
              <a:picLocks noChangeAspect="1"/>
            </p:cNvPicPr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6523209" y="5954998"/>
              <a:ext cx="1860001" cy="1860001"/>
            </a:xfrm>
            <a:prstGeom prst="rect">
              <a:avLst/>
            </a:prstGeom>
          </p:spPr>
        </p:pic>
      </p:grpSp>
      <p:grpSp>
        <p:nvGrpSpPr>
          <p:cNvPr id="1068" name="그룹 1068"/>
          <p:cNvGrpSpPr/>
          <p:nvPr/>
        </p:nvGrpSpPr>
        <p:grpSpPr>
          <a:xfrm>
            <a:off x="14643971" y="485853"/>
            <a:ext cx="1252459" cy="1252459"/>
            <a:chOff x="14643971" y="485853"/>
            <a:chExt cx="1252459" cy="1252459"/>
          </a:xfrm>
        </p:grpSpPr>
        <p:pic>
          <p:nvPicPr>
            <p:cNvPr id="205" name="Object 20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643971" y="485853"/>
              <a:ext cx="1252459" cy="1252459"/>
            </a:xfrm>
            <a:prstGeom prst="rect">
              <a:avLst/>
            </a:prstGeom>
          </p:spPr>
        </p:pic>
      </p:grpSp>
      <p:grpSp>
        <p:nvGrpSpPr>
          <p:cNvPr id="1069" name="그룹 1069"/>
          <p:cNvGrpSpPr/>
          <p:nvPr/>
        </p:nvGrpSpPr>
        <p:grpSpPr>
          <a:xfrm>
            <a:off x="16936840" y="2476126"/>
            <a:ext cx="1565552" cy="1565552"/>
            <a:chOff x="16936840" y="2476126"/>
            <a:chExt cx="1565552" cy="1565552"/>
          </a:xfrm>
        </p:grpSpPr>
        <p:pic>
          <p:nvPicPr>
            <p:cNvPr id="208" name="Object 207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16936840" y="2476126"/>
              <a:ext cx="1565552" cy="1565552"/>
            </a:xfrm>
            <a:prstGeom prst="rect">
              <a:avLst/>
            </a:prstGeom>
          </p:spPr>
        </p:pic>
      </p:grpSp>
      <p:grpSp>
        <p:nvGrpSpPr>
          <p:cNvPr id="1070" name="그룹 1070"/>
          <p:cNvGrpSpPr/>
          <p:nvPr/>
        </p:nvGrpSpPr>
        <p:grpSpPr>
          <a:xfrm>
            <a:off x="8039005" y="9282260"/>
            <a:ext cx="1252459" cy="1252459"/>
            <a:chOff x="8039005" y="9282260"/>
            <a:chExt cx="1252459" cy="1252459"/>
          </a:xfrm>
        </p:grpSpPr>
        <p:pic>
          <p:nvPicPr>
            <p:cNvPr id="211" name="Object 21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039005" y="9282260"/>
              <a:ext cx="1252459" cy="1252459"/>
            </a:xfrm>
            <a:prstGeom prst="rect">
              <a:avLst/>
            </a:prstGeom>
          </p:spPr>
        </p:pic>
      </p:grpSp>
      <p:pic>
        <p:nvPicPr>
          <p:cNvPr id="213" name="Object 212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5407877" y="4360751"/>
            <a:ext cx="1501033" cy="609071"/>
          </a:xfrm>
          <a:prstGeom prst="rect">
            <a:avLst/>
          </a:prstGeom>
        </p:spPr>
      </p:pic>
      <p:pic>
        <p:nvPicPr>
          <p:cNvPr id="214" name="Object 213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619309" y="211715"/>
            <a:ext cx="1779252" cy="1035890"/>
          </a:xfrm>
          <a:prstGeom prst="rect">
            <a:avLst/>
          </a:prstGeom>
        </p:spPr>
      </p:pic>
      <p:pic>
        <p:nvPicPr>
          <p:cNvPr id="215" name="Object 214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528794" y="2082540"/>
            <a:ext cx="1791861" cy="1045414"/>
          </a:xfrm>
          <a:prstGeom prst="rect">
            <a:avLst/>
          </a:prstGeom>
        </p:spPr>
      </p:pic>
      <p:pic>
        <p:nvPicPr>
          <p:cNvPr id="216" name="Object 215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2205887" y="1919685"/>
            <a:ext cx="1396738" cy="590023"/>
          </a:xfrm>
          <a:prstGeom prst="rect">
            <a:avLst/>
          </a:prstGeom>
        </p:spPr>
      </p:pic>
      <p:pic>
        <p:nvPicPr>
          <p:cNvPr id="217" name="Object 216"/>
          <p:cNvPicPr>
            <a:picLocks noChangeAspect="1"/>
          </p:cNvPicPr>
          <p:nvPr/>
        </p:nvPicPr>
        <p:blipFill>
          <a:blip r:embed="rId52" cstate="print"/>
          <a:stretch>
            <a:fillRect/>
          </a:stretch>
        </p:blipFill>
        <p:spPr>
          <a:xfrm>
            <a:off x="390646" y="5728364"/>
            <a:ext cx="1801947" cy="1443652"/>
          </a:xfrm>
          <a:prstGeom prst="rect">
            <a:avLst/>
          </a:prstGeom>
        </p:spPr>
      </p:pic>
      <p:pic>
        <p:nvPicPr>
          <p:cNvPr id="218" name="Object 217"/>
          <p:cNvPicPr>
            <a:picLocks noChangeAspect="1"/>
          </p:cNvPicPr>
          <p:nvPr/>
        </p:nvPicPr>
        <p:blipFill>
          <a:blip r:embed="rId53" cstate="print"/>
          <a:stretch>
            <a:fillRect/>
          </a:stretch>
        </p:blipFill>
        <p:spPr>
          <a:xfrm>
            <a:off x="1166403" y="7711844"/>
            <a:ext cx="1624118" cy="1016842"/>
          </a:xfrm>
          <a:prstGeom prst="rect">
            <a:avLst/>
          </a:prstGeom>
        </p:spPr>
      </p:pic>
      <p:pic>
        <p:nvPicPr>
          <p:cNvPr id="219" name="Object 218"/>
          <p:cNvPicPr>
            <a:picLocks noChangeAspect="1"/>
          </p:cNvPicPr>
          <p:nvPr/>
        </p:nvPicPr>
        <p:blipFill>
          <a:blip r:embed="rId54" cstate="print"/>
          <a:stretch>
            <a:fillRect/>
          </a:stretch>
        </p:blipFill>
        <p:spPr>
          <a:xfrm>
            <a:off x="-337234" y="8964303"/>
            <a:ext cx="1586023" cy="1016842"/>
          </a:xfrm>
          <a:prstGeom prst="rect">
            <a:avLst/>
          </a:prstGeom>
        </p:spPr>
      </p:pic>
      <p:pic>
        <p:nvPicPr>
          <p:cNvPr id="220" name="Object 219"/>
          <p:cNvPicPr>
            <a:picLocks noChangeAspect="1"/>
          </p:cNvPicPr>
          <p:nvPr/>
        </p:nvPicPr>
        <p:blipFill>
          <a:blip r:embed="rId55" cstate="print"/>
          <a:stretch>
            <a:fillRect/>
          </a:stretch>
        </p:blipFill>
        <p:spPr>
          <a:xfrm>
            <a:off x="2018687" y="9028842"/>
            <a:ext cx="1605071" cy="1035890"/>
          </a:xfrm>
          <a:prstGeom prst="rect">
            <a:avLst/>
          </a:prstGeom>
        </p:spPr>
      </p:pic>
      <p:pic>
        <p:nvPicPr>
          <p:cNvPr id="221" name="Object 220"/>
          <p:cNvPicPr>
            <a:picLocks noChangeAspect="1"/>
          </p:cNvPicPr>
          <p:nvPr/>
        </p:nvPicPr>
        <p:blipFill>
          <a:blip r:embed="rId56" cstate="print"/>
          <a:stretch>
            <a:fillRect/>
          </a:stretch>
        </p:blipFill>
        <p:spPr>
          <a:xfrm>
            <a:off x="3573510" y="2792642"/>
            <a:ext cx="1742366" cy="1035890"/>
          </a:xfrm>
          <a:prstGeom prst="rect">
            <a:avLst/>
          </a:prstGeom>
        </p:spPr>
      </p:pic>
      <p:pic>
        <p:nvPicPr>
          <p:cNvPr id="222" name="Object 221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2656297" y="4623958"/>
            <a:ext cx="1408947" cy="1016842"/>
          </a:xfrm>
          <a:prstGeom prst="rect">
            <a:avLst/>
          </a:prstGeom>
        </p:spPr>
      </p:pic>
      <p:pic>
        <p:nvPicPr>
          <p:cNvPr id="223" name="Object 222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4166438" y="5454689"/>
            <a:ext cx="1704271" cy="609071"/>
          </a:xfrm>
          <a:prstGeom prst="rect">
            <a:avLst/>
          </a:prstGeom>
        </p:spPr>
      </p:pic>
      <p:pic>
        <p:nvPicPr>
          <p:cNvPr id="224" name="Object 223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2832116" y="6208412"/>
            <a:ext cx="1545490" cy="1016842"/>
          </a:xfrm>
          <a:prstGeom prst="rect">
            <a:avLst/>
          </a:prstGeom>
        </p:spPr>
      </p:pic>
      <p:pic>
        <p:nvPicPr>
          <p:cNvPr id="225" name="Object 224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4166438" y="6796606"/>
            <a:ext cx="1545490" cy="1035890"/>
          </a:xfrm>
          <a:prstGeom prst="rect">
            <a:avLst/>
          </a:prstGeom>
        </p:spPr>
      </p:pic>
      <p:pic>
        <p:nvPicPr>
          <p:cNvPr id="226" name="Object 225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3540209" y="8137131"/>
            <a:ext cx="1394576" cy="1016842"/>
          </a:xfrm>
          <a:prstGeom prst="rect">
            <a:avLst/>
          </a:prstGeom>
        </p:spPr>
      </p:pic>
      <p:pic>
        <p:nvPicPr>
          <p:cNvPr id="227" name="Object 226"/>
          <p:cNvPicPr>
            <a:picLocks noChangeAspect="1"/>
          </p:cNvPicPr>
          <p:nvPr/>
        </p:nvPicPr>
        <p:blipFill>
          <a:blip r:embed="rId62" cstate="print"/>
          <a:stretch>
            <a:fillRect/>
          </a:stretch>
        </p:blipFill>
        <p:spPr>
          <a:xfrm>
            <a:off x="5868264" y="7840777"/>
            <a:ext cx="2121157" cy="1462699"/>
          </a:xfrm>
          <a:prstGeom prst="rect">
            <a:avLst/>
          </a:prstGeom>
        </p:spPr>
      </p:pic>
      <p:pic>
        <p:nvPicPr>
          <p:cNvPr id="228" name="Object 227"/>
          <p:cNvPicPr>
            <a:picLocks noChangeAspect="1"/>
          </p:cNvPicPr>
          <p:nvPr/>
        </p:nvPicPr>
        <p:blipFill>
          <a:blip r:embed="rId63" cstate="print"/>
          <a:stretch>
            <a:fillRect/>
          </a:stretch>
        </p:blipFill>
        <p:spPr>
          <a:xfrm>
            <a:off x="10184863" y="6257542"/>
            <a:ext cx="2146061" cy="1035890"/>
          </a:xfrm>
          <a:prstGeom prst="rect">
            <a:avLst/>
          </a:prstGeom>
        </p:spPr>
      </p:pic>
      <p:pic>
        <p:nvPicPr>
          <p:cNvPr id="229" name="Object 228"/>
          <p:cNvPicPr>
            <a:picLocks noChangeAspect="1"/>
          </p:cNvPicPr>
          <p:nvPr/>
        </p:nvPicPr>
        <p:blipFill>
          <a:blip r:embed="rId64" cstate="print"/>
          <a:stretch>
            <a:fillRect/>
          </a:stretch>
        </p:blipFill>
        <p:spPr>
          <a:xfrm>
            <a:off x="3965496" y="938848"/>
            <a:ext cx="1577128" cy="1035890"/>
          </a:xfrm>
          <a:prstGeom prst="rect">
            <a:avLst/>
          </a:prstGeom>
        </p:spPr>
      </p:pic>
      <p:pic>
        <p:nvPicPr>
          <p:cNvPr id="230" name="Object 229"/>
          <p:cNvPicPr>
            <a:picLocks noChangeAspect="1"/>
          </p:cNvPicPr>
          <p:nvPr/>
        </p:nvPicPr>
        <p:blipFill>
          <a:blip r:embed="rId65" cstate="print"/>
          <a:stretch>
            <a:fillRect/>
          </a:stretch>
        </p:blipFill>
        <p:spPr>
          <a:xfrm>
            <a:off x="16044053" y="136794"/>
            <a:ext cx="1879661" cy="609071"/>
          </a:xfrm>
          <a:prstGeom prst="rect">
            <a:avLst/>
          </a:prstGeom>
        </p:spPr>
      </p:pic>
      <p:pic>
        <p:nvPicPr>
          <p:cNvPr id="231" name="Object 230"/>
          <p:cNvPicPr>
            <a:picLocks noChangeAspect="1"/>
          </p:cNvPicPr>
          <p:nvPr/>
        </p:nvPicPr>
        <p:blipFill>
          <a:blip r:embed="rId66" cstate="print"/>
          <a:stretch>
            <a:fillRect/>
          </a:stretch>
        </p:blipFill>
        <p:spPr>
          <a:xfrm>
            <a:off x="16726941" y="2739102"/>
            <a:ext cx="1701833" cy="1035890"/>
          </a:xfrm>
          <a:prstGeom prst="rect">
            <a:avLst/>
          </a:prstGeom>
        </p:spPr>
      </p:pic>
      <p:pic>
        <p:nvPicPr>
          <p:cNvPr id="232" name="Object 231"/>
          <p:cNvPicPr>
            <a:picLocks noChangeAspect="1"/>
          </p:cNvPicPr>
          <p:nvPr/>
        </p:nvPicPr>
        <p:blipFill>
          <a:blip r:embed="rId67" cstate="print"/>
          <a:stretch>
            <a:fillRect/>
          </a:stretch>
        </p:blipFill>
        <p:spPr>
          <a:xfrm>
            <a:off x="14277525" y="798472"/>
            <a:ext cx="1682785" cy="609071"/>
          </a:xfrm>
          <a:prstGeom prst="rect">
            <a:avLst/>
          </a:prstGeom>
        </p:spPr>
      </p:pic>
      <p:pic>
        <p:nvPicPr>
          <p:cNvPr id="233" name="Object 232"/>
          <p:cNvPicPr>
            <a:picLocks noChangeAspect="1"/>
          </p:cNvPicPr>
          <p:nvPr/>
        </p:nvPicPr>
        <p:blipFill>
          <a:blip r:embed="rId68" cstate="print"/>
          <a:stretch>
            <a:fillRect/>
          </a:stretch>
        </p:blipFill>
        <p:spPr>
          <a:xfrm>
            <a:off x="12862788" y="89857"/>
            <a:ext cx="1653880" cy="1016842"/>
          </a:xfrm>
          <a:prstGeom prst="rect">
            <a:avLst/>
          </a:prstGeom>
        </p:spPr>
      </p:pic>
      <p:pic>
        <p:nvPicPr>
          <p:cNvPr id="234" name="Object 233"/>
          <p:cNvPicPr>
            <a:picLocks noChangeAspect="1"/>
          </p:cNvPicPr>
          <p:nvPr/>
        </p:nvPicPr>
        <p:blipFill>
          <a:blip r:embed="rId69" cstate="print"/>
          <a:stretch>
            <a:fillRect/>
          </a:stretch>
        </p:blipFill>
        <p:spPr>
          <a:xfrm>
            <a:off x="85801" y="4232198"/>
            <a:ext cx="1742366" cy="609071"/>
          </a:xfrm>
          <a:prstGeom prst="rect">
            <a:avLst/>
          </a:prstGeom>
        </p:spPr>
      </p:pic>
      <p:pic>
        <p:nvPicPr>
          <p:cNvPr id="235" name="Object 234"/>
          <p:cNvPicPr>
            <a:picLocks noChangeAspect="1"/>
          </p:cNvPicPr>
          <p:nvPr/>
        </p:nvPicPr>
        <p:blipFill>
          <a:blip r:embed="rId70" cstate="print"/>
          <a:stretch>
            <a:fillRect/>
          </a:stretch>
        </p:blipFill>
        <p:spPr>
          <a:xfrm>
            <a:off x="4327034" y="8993398"/>
            <a:ext cx="1873652" cy="1035890"/>
          </a:xfrm>
          <a:prstGeom prst="rect">
            <a:avLst/>
          </a:prstGeom>
        </p:spPr>
      </p:pic>
      <p:pic>
        <p:nvPicPr>
          <p:cNvPr id="236" name="Object 235"/>
          <p:cNvPicPr>
            <a:picLocks noChangeAspect="1"/>
          </p:cNvPicPr>
          <p:nvPr/>
        </p:nvPicPr>
        <p:blipFill>
          <a:blip r:embed="rId71" cstate="print"/>
          <a:stretch>
            <a:fillRect/>
          </a:stretch>
        </p:blipFill>
        <p:spPr>
          <a:xfrm>
            <a:off x="6750382" y="990088"/>
            <a:ext cx="1723318" cy="609071"/>
          </a:xfrm>
          <a:prstGeom prst="rect">
            <a:avLst/>
          </a:prstGeom>
        </p:spPr>
      </p:pic>
      <p:pic>
        <p:nvPicPr>
          <p:cNvPr id="237" name="Object 236"/>
          <p:cNvPicPr>
            <a:picLocks noChangeAspect="1"/>
          </p:cNvPicPr>
          <p:nvPr/>
        </p:nvPicPr>
        <p:blipFill>
          <a:blip r:embed="rId72" cstate="print"/>
          <a:stretch>
            <a:fillRect/>
          </a:stretch>
        </p:blipFill>
        <p:spPr>
          <a:xfrm>
            <a:off x="8499737" y="704631"/>
            <a:ext cx="1704271" cy="609071"/>
          </a:xfrm>
          <a:prstGeom prst="rect">
            <a:avLst/>
          </a:prstGeom>
        </p:spPr>
      </p:pic>
      <p:pic>
        <p:nvPicPr>
          <p:cNvPr id="238" name="Object 237"/>
          <p:cNvPicPr>
            <a:picLocks noChangeAspect="1"/>
          </p:cNvPicPr>
          <p:nvPr/>
        </p:nvPicPr>
        <p:blipFill>
          <a:blip r:embed="rId73" cstate="print"/>
          <a:stretch>
            <a:fillRect/>
          </a:stretch>
        </p:blipFill>
        <p:spPr>
          <a:xfrm>
            <a:off x="10422321" y="205903"/>
            <a:ext cx="2094966" cy="609071"/>
          </a:xfrm>
          <a:prstGeom prst="rect">
            <a:avLst/>
          </a:prstGeom>
        </p:spPr>
      </p:pic>
      <p:pic>
        <p:nvPicPr>
          <p:cNvPr id="239" name="Object 238"/>
          <p:cNvPicPr>
            <a:picLocks noChangeAspect="1"/>
          </p:cNvPicPr>
          <p:nvPr/>
        </p:nvPicPr>
        <p:blipFill>
          <a:blip r:embed="rId74" cstate="print"/>
          <a:stretch>
            <a:fillRect/>
          </a:stretch>
        </p:blipFill>
        <p:spPr>
          <a:xfrm>
            <a:off x="11919504" y="2012579"/>
            <a:ext cx="1739309" cy="609071"/>
          </a:xfrm>
          <a:prstGeom prst="rect">
            <a:avLst/>
          </a:prstGeom>
        </p:spPr>
      </p:pic>
      <p:pic>
        <p:nvPicPr>
          <p:cNvPr id="240" name="Object 239"/>
          <p:cNvPicPr>
            <a:picLocks noChangeAspect="1"/>
          </p:cNvPicPr>
          <p:nvPr/>
        </p:nvPicPr>
        <p:blipFill>
          <a:blip r:embed="rId75" cstate="print"/>
          <a:stretch>
            <a:fillRect/>
          </a:stretch>
        </p:blipFill>
        <p:spPr>
          <a:xfrm>
            <a:off x="12596382" y="6772539"/>
            <a:ext cx="1949185" cy="1035890"/>
          </a:xfrm>
          <a:prstGeom prst="rect">
            <a:avLst/>
          </a:prstGeom>
        </p:spPr>
      </p:pic>
      <p:pic>
        <p:nvPicPr>
          <p:cNvPr id="241" name="Object 240"/>
          <p:cNvPicPr>
            <a:picLocks noChangeAspect="1"/>
          </p:cNvPicPr>
          <p:nvPr/>
        </p:nvPicPr>
        <p:blipFill>
          <a:blip r:embed="rId76" cstate="print"/>
          <a:stretch>
            <a:fillRect/>
          </a:stretch>
        </p:blipFill>
        <p:spPr>
          <a:xfrm>
            <a:off x="12035831" y="8893544"/>
            <a:ext cx="1949185" cy="1035890"/>
          </a:xfrm>
          <a:prstGeom prst="rect">
            <a:avLst/>
          </a:prstGeom>
        </p:spPr>
      </p:pic>
      <p:pic>
        <p:nvPicPr>
          <p:cNvPr id="242" name="Object 241"/>
          <p:cNvPicPr>
            <a:picLocks noChangeAspect="1"/>
          </p:cNvPicPr>
          <p:nvPr/>
        </p:nvPicPr>
        <p:blipFill>
          <a:blip r:embed="rId77" cstate="print"/>
          <a:stretch>
            <a:fillRect/>
          </a:stretch>
        </p:blipFill>
        <p:spPr>
          <a:xfrm>
            <a:off x="13723134" y="8926682"/>
            <a:ext cx="1790404" cy="1462699"/>
          </a:xfrm>
          <a:prstGeom prst="rect">
            <a:avLst/>
          </a:prstGeom>
        </p:spPr>
      </p:pic>
      <p:pic>
        <p:nvPicPr>
          <p:cNvPr id="243" name="Object 242"/>
          <p:cNvPicPr>
            <a:picLocks noChangeAspect="1"/>
          </p:cNvPicPr>
          <p:nvPr/>
        </p:nvPicPr>
        <p:blipFill>
          <a:blip r:embed="rId78" cstate="print"/>
          <a:stretch>
            <a:fillRect/>
          </a:stretch>
        </p:blipFill>
        <p:spPr>
          <a:xfrm>
            <a:off x="16362296" y="8951302"/>
            <a:ext cx="2146061" cy="1035890"/>
          </a:xfrm>
          <a:prstGeom prst="rect">
            <a:avLst/>
          </a:prstGeom>
        </p:spPr>
      </p:pic>
      <p:pic>
        <p:nvPicPr>
          <p:cNvPr id="244" name="Object 243"/>
          <p:cNvPicPr>
            <a:picLocks noChangeAspect="1"/>
          </p:cNvPicPr>
          <p:nvPr/>
        </p:nvPicPr>
        <p:blipFill>
          <a:blip r:embed="rId79" cstate="print"/>
          <a:stretch>
            <a:fillRect/>
          </a:stretch>
        </p:blipFill>
        <p:spPr>
          <a:xfrm>
            <a:off x="10603131" y="4469635"/>
            <a:ext cx="1517995" cy="609071"/>
          </a:xfrm>
          <a:prstGeom prst="rect">
            <a:avLst/>
          </a:prstGeom>
        </p:spPr>
      </p:pic>
      <p:pic>
        <p:nvPicPr>
          <p:cNvPr id="245" name="Object 244"/>
          <p:cNvPicPr>
            <a:picLocks noChangeAspect="1"/>
          </p:cNvPicPr>
          <p:nvPr/>
        </p:nvPicPr>
        <p:blipFill>
          <a:blip r:embed="rId80" cstate="print"/>
          <a:stretch>
            <a:fillRect/>
          </a:stretch>
        </p:blipFill>
        <p:spPr>
          <a:xfrm>
            <a:off x="11933372" y="3517144"/>
            <a:ext cx="1517995" cy="609071"/>
          </a:xfrm>
          <a:prstGeom prst="rect">
            <a:avLst/>
          </a:prstGeom>
        </p:spPr>
      </p:pic>
      <p:pic>
        <p:nvPicPr>
          <p:cNvPr id="246" name="Object 245"/>
          <p:cNvPicPr>
            <a:picLocks noChangeAspect="1"/>
          </p:cNvPicPr>
          <p:nvPr/>
        </p:nvPicPr>
        <p:blipFill>
          <a:blip r:embed="rId81" cstate="print"/>
          <a:stretch>
            <a:fillRect/>
          </a:stretch>
        </p:blipFill>
        <p:spPr>
          <a:xfrm>
            <a:off x="9792384" y="2807475"/>
            <a:ext cx="2051480" cy="609071"/>
          </a:xfrm>
          <a:prstGeom prst="rect">
            <a:avLst/>
          </a:prstGeom>
        </p:spPr>
      </p:pic>
      <p:pic>
        <p:nvPicPr>
          <p:cNvPr id="247" name="Object 246"/>
          <p:cNvPicPr>
            <a:picLocks noChangeAspect="1"/>
          </p:cNvPicPr>
          <p:nvPr/>
        </p:nvPicPr>
        <p:blipFill>
          <a:blip r:embed="rId82" cstate="print"/>
          <a:stretch>
            <a:fillRect/>
          </a:stretch>
        </p:blipFill>
        <p:spPr>
          <a:xfrm>
            <a:off x="7754108" y="2069988"/>
            <a:ext cx="1714918" cy="1462699"/>
          </a:xfrm>
          <a:prstGeom prst="rect">
            <a:avLst/>
          </a:prstGeom>
        </p:spPr>
      </p:pic>
      <p:pic>
        <p:nvPicPr>
          <p:cNvPr id="248" name="Object 247"/>
          <p:cNvPicPr>
            <a:picLocks noChangeAspect="1"/>
          </p:cNvPicPr>
          <p:nvPr/>
        </p:nvPicPr>
        <p:blipFill>
          <a:blip r:embed="rId83" cstate="print"/>
          <a:stretch>
            <a:fillRect/>
          </a:stretch>
        </p:blipFill>
        <p:spPr>
          <a:xfrm>
            <a:off x="15075522" y="3882468"/>
            <a:ext cx="2322880" cy="1462699"/>
          </a:xfrm>
          <a:prstGeom prst="rect">
            <a:avLst/>
          </a:prstGeom>
        </p:spPr>
      </p:pic>
      <p:pic>
        <p:nvPicPr>
          <p:cNvPr id="249" name="Object 248"/>
          <p:cNvPicPr>
            <a:picLocks noChangeAspect="1"/>
          </p:cNvPicPr>
          <p:nvPr/>
        </p:nvPicPr>
        <p:blipFill>
          <a:blip r:embed="rId84" cstate="print"/>
          <a:stretch>
            <a:fillRect/>
          </a:stretch>
        </p:blipFill>
        <p:spPr>
          <a:xfrm>
            <a:off x="5312335" y="2912871"/>
            <a:ext cx="2070528" cy="609071"/>
          </a:xfrm>
          <a:prstGeom prst="rect">
            <a:avLst/>
          </a:prstGeom>
        </p:spPr>
      </p:pic>
      <p:pic>
        <p:nvPicPr>
          <p:cNvPr id="250" name="Object 249"/>
          <p:cNvPicPr>
            <a:picLocks noChangeAspect="1"/>
          </p:cNvPicPr>
          <p:nvPr/>
        </p:nvPicPr>
        <p:blipFill>
          <a:blip r:embed="rId85" cstate="print"/>
          <a:stretch>
            <a:fillRect/>
          </a:stretch>
        </p:blipFill>
        <p:spPr>
          <a:xfrm>
            <a:off x="13522192" y="2245802"/>
            <a:ext cx="1873652" cy="1462699"/>
          </a:xfrm>
          <a:prstGeom prst="rect">
            <a:avLst/>
          </a:prstGeom>
        </p:spPr>
      </p:pic>
      <p:pic>
        <p:nvPicPr>
          <p:cNvPr id="251" name="Object 250"/>
          <p:cNvPicPr>
            <a:picLocks noChangeAspect="1"/>
          </p:cNvPicPr>
          <p:nvPr/>
        </p:nvPicPr>
        <p:blipFill>
          <a:blip r:embed="rId86" cstate="print"/>
          <a:stretch>
            <a:fillRect/>
          </a:stretch>
        </p:blipFill>
        <p:spPr>
          <a:xfrm>
            <a:off x="8511281" y="7947300"/>
            <a:ext cx="2323890" cy="1035890"/>
          </a:xfrm>
          <a:prstGeom prst="rect">
            <a:avLst/>
          </a:prstGeom>
        </p:spPr>
      </p:pic>
      <p:pic>
        <p:nvPicPr>
          <p:cNvPr id="252" name="Object 251"/>
          <p:cNvPicPr>
            <a:picLocks noChangeAspect="1"/>
          </p:cNvPicPr>
          <p:nvPr/>
        </p:nvPicPr>
        <p:blipFill>
          <a:blip r:embed="rId87" cstate="print"/>
          <a:stretch>
            <a:fillRect/>
          </a:stretch>
        </p:blipFill>
        <p:spPr>
          <a:xfrm>
            <a:off x="7406153" y="9604293"/>
            <a:ext cx="1968233" cy="609071"/>
          </a:xfrm>
          <a:prstGeom prst="rect">
            <a:avLst/>
          </a:prstGeom>
        </p:spPr>
      </p:pic>
      <p:pic>
        <p:nvPicPr>
          <p:cNvPr id="253" name="Object 252"/>
          <p:cNvPicPr>
            <a:picLocks noChangeAspect="1"/>
          </p:cNvPicPr>
          <p:nvPr/>
        </p:nvPicPr>
        <p:blipFill>
          <a:blip r:embed="rId88" cstate="print"/>
          <a:stretch>
            <a:fillRect/>
          </a:stretch>
        </p:blipFill>
        <p:spPr>
          <a:xfrm>
            <a:off x="12023493" y="5377839"/>
            <a:ext cx="1949185" cy="609071"/>
          </a:xfrm>
          <a:prstGeom prst="rect">
            <a:avLst/>
          </a:prstGeom>
        </p:spPr>
      </p:pic>
      <p:pic>
        <p:nvPicPr>
          <p:cNvPr id="254" name="Object 253"/>
          <p:cNvPicPr>
            <a:picLocks noChangeAspect="1"/>
          </p:cNvPicPr>
          <p:nvPr/>
        </p:nvPicPr>
        <p:blipFill>
          <a:blip r:embed="rId89" cstate="print"/>
          <a:stretch>
            <a:fillRect/>
          </a:stretch>
        </p:blipFill>
        <p:spPr>
          <a:xfrm>
            <a:off x="10046875" y="9020563"/>
            <a:ext cx="1873652" cy="1443652"/>
          </a:xfrm>
          <a:prstGeom prst="rect">
            <a:avLst/>
          </a:prstGeom>
        </p:spPr>
      </p:pic>
      <p:pic>
        <p:nvPicPr>
          <p:cNvPr id="255" name="Object 254"/>
          <p:cNvPicPr>
            <a:picLocks noChangeAspect="1"/>
          </p:cNvPicPr>
          <p:nvPr/>
        </p:nvPicPr>
        <p:blipFill>
          <a:blip r:embed="rId90" cstate="print"/>
          <a:stretch>
            <a:fillRect/>
          </a:stretch>
        </p:blipFill>
        <p:spPr>
          <a:xfrm>
            <a:off x="15416149" y="1596253"/>
            <a:ext cx="1682785" cy="1016842"/>
          </a:xfrm>
          <a:prstGeom prst="rect">
            <a:avLst/>
          </a:prstGeom>
        </p:spPr>
      </p:pic>
      <p:pic>
        <p:nvPicPr>
          <p:cNvPr id="256" name="Object 255"/>
          <p:cNvPicPr>
            <a:picLocks noChangeAspect="1"/>
          </p:cNvPicPr>
          <p:nvPr/>
        </p:nvPicPr>
        <p:blipFill>
          <a:blip r:embed="rId91" cstate="print"/>
          <a:stretch>
            <a:fillRect/>
          </a:stretch>
        </p:blipFill>
        <p:spPr>
          <a:xfrm>
            <a:off x="14114272" y="5730912"/>
            <a:ext cx="2095690" cy="1462699"/>
          </a:xfrm>
          <a:prstGeom prst="rect">
            <a:avLst/>
          </a:prstGeom>
        </p:spPr>
      </p:pic>
      <p:pic>
        <p:nvPicPr>
          <p:cNvPr id="257" name="Object 256"/>
          <p:cNvPicPr>
            <a:picLocks noChangeAspect="1"/>
          </p:cNvPicPr>
          <p:nvPr/>
        </p:nvPicPr>
        <p:blipFill>
          <a:blip r:embed="rId92" cstate="print"/>
          <a:stretch>
            <a:fillRect/>
          </a:stretch>
        </p:blipFill>
        <p:spPr>
          <a:xfrm>
            <a:off x="5106639" y="77233"/>
            <a:ext cx="1245842" cy="590023"/>
          </a:xfrm>
          <a:prstGeom prst="rect">
            <a:avLst/>
          </a:prstGeom>
        </p:spPr>
      </p:pic>
      <p:pic>
        <p:nvPicPr>
          <p:cNvPr id="258" name="Object 257"/>
          <p:cNvPicPr>
            <a:picLocks noChangeAspect="1"/>
          </p:cNvPicPr>
          <p:nvPr/>
        </p:nvPicPr>
        <p:blipFill>
          <a:blip r:embed="rId93" cstate="print"/>
          <a:stretch>
            <a:fillRect/>
          </a:stretch>
        </p:blipFill>
        <p:spPr>
          <a:xfrm>
            <a:off x="6248173" y="6281235"/>
            <a:ext cx="1292157" cy="590023"/>
          </a:xfrm>
          <a:prstGeom prst="rect">
            <a:avLst/>
          </a:prstGeom>
        </p:spPr>
      </p:pic>
      <p:pic>
        <p:nvPicPr>
          <p:cNvPr id="259" name="Object 258"/>
          <p:cNvPicPr>
            <a:picLocks noChangeAspect="1"/>
          </p:cNvPicPr>
          <p:nvPr/>
        </p:nvPicPr>
        <p:blipFill>
          <a:blip r:embed="rId94" cstate="print"/>
          <a:stretch>
            <a:fillRect/>
          </a:stretch>
        </p:blipFill>
        <p:spPr>
          <a:xfrm>
            <a:off x="7485420" y="6907465"/>
            <a:ext cx="1292157" cy="590023"/>
          </a:xfrm>
          <a:prstGeom prst="rect">
            <a:avLst/>
          </a:prstGeom>
        </p:spPr>
      </p:pic>
      <p:pic>
        <p:nvPicPr>
          <p:cNvPr id="260" name="Object 259"/>
          <p:cNvPicPr>
            <a:picLocks noChangeAspect="1"/>
          </p:cNvPicPr>
          <p:nvPr/>
        </p:nvPicPr>
        <p:blipFill>
          <a:blip r:embed="rId95" cstate="print"/>
          <a:stretch>
            <a:fillRect/>
          </a:stretch>
        </p:blipFill>
        <p:spPr>
          <a:xfrm>
            <a:off x="10729044" y="7791189"/>
            <a:ext cx="1752299" cy="1016842"/>
          </a:xfrm>
          <a:prstGeom prst="rect">
            <a:avLst/>
          </a:prstGeom>
        </p:spPr>
      </p:pic>
      <p:pic>
        <p:nvPicPr>
          <p:cNvPr id="261" name="Object 260"/>
          <p:cNvPicPr>
            <a:picLocks noChangeAspect="1"/>
          </p:cNvPicPr>
          <p:nvPr/>
        </p:nvPicPr>
        <p:blipFill>
          <a:blip r:embed="rId96" cstate="print"/>
          <a:stretch>
            <a:fillRect/>
          </a:stretch>
        </p:blipFill>
        <p:spPr>
          <a:xfrm>
            <a:off x="14866985" y="7791189"/>
            <a:ext cx="2127014" cy="1035890"/>
          </a:xfrm>
          <a:prstGeom prst="rect">
            <a:avLst/>
          </a:prstGeom>
        </p:spPr>
      </p:pic>
      <p:pic>
        <p:nvPicPr>
          <p:cNvPr id="262" name="Object 261"/>
          <p:cNvPicPr>
            <a:picLocks noChangeAspect="1"/>
          </p:cNvPicPr>
          <p:nvPr/>
        </p:nvPicPr>
        <p:blipFill>
          <a:blip r:embed="rId97" cstate="print"/>
          <a:stretch>
            <a:fillRect/>
          </a:stretch>
        </p:blipFill>
        <p:spPr>
          <a:xfrm>
            <a:off x="16194128" y="6373901"/>
            <a:ext cx="2157452" cy="10358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0</Words>
  <Application>Microsoft Office PowerPoint</Application>
  <PresentationFormat>사용자 지정</PresentationFormat>
  <Paragraphs>0</Paragraphs>
  <Slides>73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73</vt:i4>
      </vt:variant>
    </vt:vector>
  </HeadingPairs>
  <TitlesOfParts>
    <vt:vector size="7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user</cp:lastModifiedBy>
  <cp:revision>4</cp:revision>
  <dcterms:created xsi:type="dcterms:W3CDTF">2023-04-03T12:22:07Z</dcterms:created>
  <dcterms:modified xsi:type="dcterms:W3CDTF">2023-04-17T08:35:46Z</dcterms:modified>
</cp:coreProperties>
</file>